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6"/>
  </p:notesMasterIdLst>
  <p:handoutMasterIdLst>
    <p:handoutMasterId r:id="rId27"/>
  </p:handoutMasterIdLst>
  <p:sldIdLst>
    <p:sldId id="282" r:id="rId2"/>
    <p:sldId id="257" r:id="rId3"/>
    <p:sldId id="281" r:id="rId4"/>
    <p:sldId id="262" r:id="rId5"/>
    <p:sldId id="263" r:id="rId6"/>
    <p:sldId id="278" r:id="rId7"/>
    <p:sldId id="272" r:id="rId8"/>
    <p:sldId id="265" r:id="rId9"/>
    <p:sldId id="279" r:id="rId10"/>
    <p:sldId id="267" r:id="rId11"/>
    <p:sldId id="268" r:id="rId12"/>
    <p:sldId id="280" r:id="rId13"/>
    <p:sldId id="269" r:id="rId14"/>
    <p:sldId id="270" r:id="rId15"/>
    <p:sldId id="271" r:id="rId16"/>
    <p:sldId id="277" r:id="rId17"/>
    <p:sldId id="266" r:id="rId18"/>
    <p:sldId id="259" r:id="rId19"/>
    <p:sldId id="260" r:id="rId20"/>
    <p:sldId id="261" r:id="rId21"/>
    <p:sldId id="273" r:id="rId22"/>
    <p:sldId id="274" r:id="rId23"/>
    <p:sldId id="275" r:id="rId24"/>
    <p:sldId id="276"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6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47" autoAdjust="0"/>
    <p:restoredTop sz="86395"/>
  </p:normalViewPr>
  <p:slideViewPr>
    <p:cSldViewPr snapToGrid="0" snapToObjects="1">
      <p:cViewPr varScale="1">
        <p:scale>
          <a:sx n="162" d="100"/>
          <a:sy n="162" d="100"/>
        </p:scale>
        <p:origin x="2190" y="1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F19399-BF1A-F688-E859-14C20072229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2BB7BD9-04F3-4980-ED0C-C0627CAF36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CE0BBA-4378-DD4E-B922-A54C156E74B2}" type="datetimeFigureOut">
              <a:rPr lang="en-US" smtClean="0"/>
              <a:t>2/26/2026</a:t>
            </a:fld>
            <a:endParaRPr lang="en-US"/>
          </a:p>
        </p:txBody>
      </p:sp>
      <p:sp>
        <p:nvSpPr>
          <p:cNvPr id="4" name="Footer Placeholder 3">
            <a:extLst>
              <a:ext uri="{FF2B5EF4-FFF2-40B4-BE49-F238E27FC236}">
                <a16:creationId xmlns:a16="http://schemas.microsoft.com/office/drawing/2014/main" id="{4D7A37BE-8432-5FBB-6F21-F7233559745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A26DFC6-C680-8CFD-226D-23CF659F0F4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ED745A-7FAE-E947-92A7-A8E1E2D30B90}" type="slidenum">
              <a:rPr lang="en-US" smtClean="0"/>
              <a:t>‹Nº›</a:t>
            </a:fld>
            <a:endParaRPr lang="en-US"/>
          </a:p>
        </p:txBody>
      </p:sp>
    </p:spTree>
    <p:extLst>
      <p:ext uri="{BB962C8B-B14F-4D97-AF65-F5344CB8AC3E}">
        <p14:creationId xmlns:p14="http://schemas.microsoft.com/office/powerpoint/2010/main" val="34378666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D7A284-3281-F94D-800E-A7C4B786E629}" type="datetimeFigureOut">
              <a:rPr lang="en-PT" smtClean="0"/>
              <a:t>02/26/2026</a:t>
            </a:fld>
            <a:endParaRPr lang="en-PT"/>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P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D5813C-90B4-9246-B0C1-E13A51D52158}" type="slidenum">
              <a:rPr lang="en-PT" smtClean="0"/>
              <a:t>‹Nº›</a:t>
            </a:fld>
            <a:endParaRPr lang="en-PT"/>
          </a:p>
        </p:txBody>
      </p:sp>
    </p:spTree>
    <p:extLst>
      <p:ext uri="{BB962C8B-B14F-4D97-AF65-F5344CB8AC3E}">
        <p14:creationId xmlns:p14="http://schemas.microsoft.com/office/powerpoint/2010/main" val="383617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5242"/>
            <a:ext cx="7772400" cy="976431"/>
          </a:xfrm>
        </p:spPr>
        <p:txBody>
          <a:bodyPr anchor="b">
            <a:normAutofit/>
          </a:bodyPr>
          <a:lstStyle>
            <a:lvl1pPr algn="ctr">
              <a:defRPr sz="4000" b="1" i="0">
                <a:latin typeface="Calibri" panose="020F0502020204030204" pitchFamily="34" charset="0"/>
                <a:cs typeface="Calibri" panose="020F0502020204030204" pitchFamily="34"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1710415"/>
            <a:ext cx="6858000" cy="2703279"/>
          </a:xfrm>
        </p:spPr>
        <p:txBody>
          <a:bodyPr>
            <a:normAutofit/>
          </a:bodyPr>
          <a:lstStyle>
            <a:lvl1pPr marL="0" indent="0" algn="ctr">
              <a:lnSpc>
                <a:spcPct val="90000"/>
              </a:lnSpc>
              <a:spcBef>
                <a:spcPts val="0"/>
              </a:spcBef>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pic>
        <p:nvPicPr>
          <p:cNvPr id="7" name="Imagen 6" descr="Logotipo">
            <a:extLst>
              <a:ext uri="{FF2B5EF4-FFF2-40B4-BE49-F238E27FC236}">
                <a16:creationId xmlns:a16="http://schemas.microsoft.com/office/drawing/2014/main" id="{854C755C-2103-DA7E-28D6-30C547B10D41}"/>
              </a:ext>
            </a:extLst>
          </p:cNvPr>
          <p:cNvPicPr>
            <a:picLocks noChangeAspect="1"/>
          </p:cNvPicPr>
          <p:nvPr userDrawn="1"/>
        </p:nvPicPr>
        <p:blipFill>
          <a:blip r:embed="rId2"/>
          <a:stretch>
            <a:fillRect/>
          </a:stretch>
        </p:blipFill>
        <p:spPr>
          <a:xfrm>
            <a:off x="6576651" y="4451844"/>
            <a:ext cx="2543906" cy="2381097"/>
          </a:xfrm>
          <a:prstGeom prst="rect">
            <a:avLst/>
          </a:prstGeom>
        </p:spPr>
      </p:pic>
    </p:spTree>
    <p:extLst>
      <p:ext uri="{BB962C8B-B14F-4D97-AF65-F5344CB8AC3E}">
        <p14:creationId xmlns:p14="http://schemas.microsoft.com/office/powerpoint/2010/main" val="1376503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with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US" dirty="0"/>
          </a:p>
        </p:txBody>
      </p:sp>
      <p:sp>
        <p:nvSpPr>
          <p:cNvPr id="3" name="Date Placeholder 2"/>
          <p:cNvSpPr>
            <a:spLocks noGrp="1"/>
          </p:cNvSpPr>
          <p:nvPr>
            <p:ph type="dt" sz="half" idx="10"/>
          </p:nvPr>
        </p:nvSpPr>
        <p:spPr/>
        <p:txBody>
          <a:bodyPr/>
          <a:lstStyle/>
          <a:p>
            <a:fld id="{C33F1588-8255-5246-BA93-6FA7971571E1}" type="datetime1">
              <a:rPr lang="en-US" smtClean="0"/>
              <a:t>2/26/2026</a:t>
            </a:fld>
            <a:endParaRPr lang="en-PT"/>
          </a:p>
        </p:txBody>
      </p:sp>
      <p:sp>
        <p:nvSpPr>
          <p:cNvPr id="4" name="Footer Placeholder 3"/>
          <p:cNvSpPr>
            <a:spLocks noGrp="1"/>
          </p:cNvSpPr>
          <p:nvPr>
            <p:ph type="ftr" sz="quarter" idx="11"/>
          </p:nvPr>
        </p:nvSpPr>
        <p:spPr/>
        <p:txBody>
          <a:bodyPr/>
          <a:lstStyle/>
          <a:p>
            <a:endParaRPr lang="en-PT"/>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566599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697F8A-6E72-F740-A6EA-13BBCB7D08F4}" type="datetime1">
              <a:rPr lang="en-US" smtClean="0"/>
              <a:t>2/26/2026</a:t>
            </a:fld>
            <a:endParaRPr lang="en-PT"/>
          </a:p>
        </p:txBody>
      </p:sp>
      <p:sp>
        <p:nvSpPr>
          <p:cNvPr id="3" name="Footer Placeholder 2"/>
          <p:cNvSpPr>
            <a:spLocks noGrp="1"/>
          </p:cNvSpPr>
          <p:nvPr>
            <p:ph type="ftr" sz="quarter" idx="11"/>
          </p:nvPr>
        </p:nvSpPr>
        <p:spPr/>
        <p:txBody>
          <a:bodyPr/>
          <a:lstStyle/>
          <a:p>
            <a:endParaRPr lang="en-PT"/>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2458889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atin typeface="+mj-lt"/>
              </a:defRPr>
            </a:lvl1pPr>
            <a:lvl2pPr>
              <a:defRPr sz="2800">
                <a:latin typeface="+mj-lt"/>
              </a:defRPr>
            </a:lvl2pPr>
            <a:lvl3pPr>
              <a:defRPr sz="2400">
                <a:latin typeface="+mj-lt"/>
              </a:defRPr>
            </a:lvl3pPr>
            <a:lvl4pPr>
              <a:defRPr sz="2000">
                <a:latin typeface="+mj-lt"/>
              </a:defRPr>
            </a:lvl4pPr>
            <a:lvl5pPr>
              <a:defRPr sz="2000">
                <a:latin typeface="+mj-lt"/>
              </a:defRPr>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A9232418-FDAE-3D47-8B26-E997BDF49F48}" type="datetime1">
              <a:rPr lang="en-US" smtClean="0"/>
              <a:t>2/26/2026</a:t>
            </a:fld>
            <a:endParaRPr lang="en-PT"/>
          </a:p>
        </p:txBody>
      </p:sp>
      <p:sp>
        <p:nvSpPr>
          <p:cNvPr id="6" name="Footer Placeholder 5"/>
          <p:cNvSpPr>
            <a:spLocks noGrp="1"/>
          </p:cNvSpPr>
          <p:nvPr>
            <p:ph type="ftr" sz="quarter" idx="11"/>
          </p:nvPr>
        </p:nvSpPr>
        <p:spPr/>
        <p:txBody>
          <a:bodyPr/>
          <a:lstStyle/>
          <a:p>
            <a:endParaRPr lang="en-PT"/>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968414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wi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7884318" cy="778287"/>
          </a:xfrm>
        </p:spPr>
        <p:txBody>
          <a:bodyPr anchor="b"/>
          <a:lstStyle>
            <a:lvl1pPr>
              <a:defRPr sz="3200"/>
            </a:lvl1pPr>
          </a:lstStyle>
          <a:p>
            <a:r>
              <a:rPr lang="en-GB" dirty="0"/>
              <a:t>Click to edit Master title style</a:t>
            </a:r>
            <a:endParaRPr lang="en-US" dirty="0"/>
          </a:p>
        </p:txBody>
      </p:sp>
      <p:sp>
        <p:nvSpPr>
          <p:cNvPr id="3" name="Picture Placeholder 2"/>
          <p:cNvSpPr>
            <a:spLocks noGrp="1" noChangeAspect="1"/>
          </p:cNvSpPr>
          <p:nvPr>
            <p:ph type="pic" idx="1"/>
          </p:nvPr>
        </p:nvSpPr>
        <p:spPr>
          <a:xfrm>
            <a:off x="5564983" y="1514693"/>
            <a:ext cx="2951558" cy="4346358"/>
          </a:xfrm>
        </p:spPr>
        <p:txBody>
          <a:bodyPr anchor="t"/>
          <a:lstStyle>
            <a:lvl1pPr marL="0" indent="0">
              <a:buNone/>
              <a:defRPr sz="3200">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0" y="1522630"/>
            <a:ext cx="4751857" cy="434635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A395A281-0CF7-B94F-BE6A-95EB2FD22889}" type="datetime1">
              <a:rPr lang="en-US" smtClean="0"/>
              <a:t>2/26/2026</a:t>
            </a:fld>
            <a:endParaRPr lang="en-PT"/>
          </a:p>
        </p:txBody>
      </p:sp>
      <p:sp>
        <p:nvSpPr>
          <p:cNvPr id="6" name="Footer Placeholder 5"/>
          <p:cNvSpPr>
            <a:spLocks noGrp="1"/>
          </p:cNvSpPr>
          <p:nvPr>
            <p:ph type="ftr" sz="quarter" idx="11"/>
          </p:nvPr>
        </p:nvSpPr>
        <p:spPr/>
        <p:txBody>
          <a:bodyPr/>
          <a:lstStyle/>
          <a:p>
            <a:endParaRPr lang="en-PT"/>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42746287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7884318" cy="778287"/>
          </a:xfrm>
        </p:spPr>
        <p:txBody>
          <a:bodyPr anchor="b"/>
          <a:lstStyle>
            <a:lvl1pPr>
              <a:defRPr sz="3200"/>
            </a:lvl1pPr>
          </a:lstStyle>
          <a:p>
            <a:r>
              <a:rPr lang="en-GB" dirty="0"/>
              <a:t>Click to edit Master title style</a:t>
            </a:r>
            <a:endParaRPr lang="en-US" dirty="0"/>
          </a:p>
        </p:txBody>
      </p:sp>
      <p:sp>
        <p:nvSpPr>
          <p:cNvPr id="3" name="Picture Placeholder 2"/>
          <p:cNvSpPr>
            <a:spLocks noGrp="1" noChangeAspect="1"/>
          </p:cNvSpPr>
          <p:nvPr>
            <p:ph type="pic" idx="1"/>
          </p:nvPr>
        </p:nvSpPr>
        <p:spPr>
          <a:xfrm>
            <a:off x="3580818" y="1514693"/>
            <a:ext cx="4935723" cy="4346358"/>
          </a:xfrm>
        </p:spPr>
        <p:txBody>
          <a:bodyPr anchor="t"/>
          <a:lstStyle>
            <a:lvl1pPr marL="0" indent="0">
              <a:buNone/>
              <a:defRPr sz="3200">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1522630"/>
            <a:ext cx="2769494" cy="434635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31E0ACEA-2E7E-414C-8711-1DD8B195C176}" type="datetime1">
              <a:rPr lang="en-US" smtClean="0"/>
              <a:t>2/26/2026</a:t>
            </a:fld>
            <a:endParaRPr lang="en-PT"/>
          </a:p>
        </p:txBody>
      </p:sp>
      <p:sp>
        <p:nvSpPr>
          <p:cNvPr id="6" name="Footer Placeholder 5"/>
          <p:cNvSpPr>
            <a:spLocks noGrp="1"/>
          </p:cNvSpPr>
          <p:nvPr>
            <p:ph type="ftr" sz="quarter" idx="11"/>
          </p:nvPr>
        </p:nvSpPr>
        <p:spPr/>
        <p:txBody>
          <a:bodyPr/>
          <a:lstStyle/>
          <a:p>
            <a:endParaRPr lang="en-PT"/>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10698696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10"/>
          </p:nvPr>
        </p:nvSpPr>
        <p:spPr/>
        <p:txBody>
          <a:bodyPr/>
          <a:lstStyle/>
          <a:p>
            <a:fld id="{74EF5BB3-69E0-684E-88A2-EBB072138872}" type="datetime1">
              <a:rPr lang="en-US" smtClean="0"/>
              <a:t>2/26/2026</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1462887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57F9422-5E73-FD41-B72F-DC3DCFF25934}" type="datetime1">
              <a:rPr lang="en-US" smtClean="0"/>
              <a:t>2/26/2026</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144712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lvl1pPr marL="0" indent="0">
              <a:buFontTx/>
              <a:buNone/>
              <a:defRPr/>
            </a:lvl1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10"/>
          </p:nvPr>
        </p:nvSpPr>
        <p:spPr/>
        <p:txBody>
          <a:bodyPr/>
          <a:lstStyle/>
          <a:p>
            <a:fld id="{E5674681-DD3F-DF43-9714-23C49978E820}" type="datetime1">
              <a:rPr lang="en-US" smtClean="0"/>
              <a:t>2/26/2026</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917752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logo to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577D600-D9DF-A74A-A476-3A2D78505219}" type="datetime1">
              <a:rPr lang="en-US" smtClean="0"/>
              <a:t>2/26/2026</a:t>
            </a:fld>
            <a:endParaRPr lang="en-PT"/>
          </a:p>
        </p:txBody>
      </p:sp>
      <p:sp>
        <p:nvSpPr>
          <p:cNvPr id="5" name="Footer Placeholder 4"/>
          <p:cNvSpPr>
            <a:spLocks noGrp="1"/>
          </p:cNvSpPr>
          <p:nvPr>
            <p:ph type="ftr" sz="quarter" idx="11"/>
          </p:nvPr>
        </p:nvSpPr>
        <p:spPr/>
        <p:txBody>
          <a:bodyPr/>
          <a:lstStyle/>
          <a:p>
            <a:endParaRPr lang="en-PT"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dirty="0"/>
          </a:p>
        </p:txBody>
      </p:sp>
      <p:pic>
        <p:nvPicPr>
          <p:cNvPr id="9" name="Imagen 8" descr="Logotipo">
            <a:extLst>
              <a:ext uri="{FF2B5EF4-FFF2-40B4-BE49-F238E27FC236}">
                <a16:creationId xmlns:a16="http://schemas.microsoft.com/office/drawing/2014/main" id="{5E0E30DC-0777-47B0-8F57-351A7B036913}"/>
              </a:ext>
            </a:extLst>
          </p:cNvPr>
          <p:cNvPicPr>
            <a:picLocks noChangeAspect="1"/>
          </p:cNvPicPr>
          <p:nvPr userDrawn="1"/>
        </p:nvPicPr>
        <p:blipFill>
          <a:blip r:embed="rId2"/>
          <a:stretch>
            <a:fillRect/>
          </a:stretch>
        </p:blipFill>
        <p:spPr>
          <a:xfrm>
            <a:off x="6669983" y="65879"/>
            <a:ext cx="2422023" cy="2267014"/>
          </a:xfrm>
          <a:prstGeom prst="rect">
            <a:avLst/>
          </a:prstGeom>
        </p:spPr>
      </p:pic>
    </p:spTree>
    <p:extLst>
      <p:ext uri="{BB962C8B-B14F-4D97-AF65-F5344CB8AC3E}">
        <p14:creationId xmlns:p14="http://schemas.microsoft.com/office/powerpoint/2010/main" val="2586931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ogo bottom)">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433373"/>
            <a:ext cx="7886700" cy="4746032"/>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2" name="Title 1"/>
          <p:cNvSpPr>
            <a:spLocks noGrp="1"/>
          </p:cNvSpPr>
          <p:nvPr>
            <p:ph type="title"/>
          </p:nvPr>
        </p:nvSpPr>
        <p:spPr/>
        <p:txBody>
          <a:bodyPr/>
          <a:lstStyle/>
          <a:p>
            <a:r>
              <a:rPr lang="en-GB"/>
              <a:t>Click to edit Master title style</a:t>
            </a:r>
            <a:endParaRPr lang="en-US" dirty="0"/>
          </a:p>
        </p:txBody>
      </p:sp>
      <p:sp>
        <p:nvSpPr>
          <p:cNvPr id="4" name="Date Placeholder 3"/>
          <p:cNvSpPr>
            <a:spLocks noGrp="1"/>
          </p:cNvSpPr>
          <p:nvPr>
            <p:ph type="dt" sz="half" idx="10"/>
          </p:nvPr>
        </p:nvSpPr>
        <p:spPr/>
        <p:txBody>
          <a:bodyPr/>
          <a:lstStyle/>
          <a:p>
            <a:fld id="{AFAF9ED1-1370-5A4E-A071-E5C7D37E71EA}" type="datetime1">
              <a:rPr lang="en-US" smtClean="0"/>
              <a:t>2/26/2026</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pic>
        <p:nvPicPr>
          <p:cNvPr id="8" name="Imagen 7" descr="Logotipo">
            <a:extLst>
              <a:ext uri="{FF2B5EF4-FFF2-40B4-BE49-F238E27FC236}">
                <a16:creationId xmlns:a16="http://schemas.microsoft.com/office/drawing/2014/main" id="{870BC6DD-3AF6-9789-4829-19C6A91D4355}"/>
              </a:ext>
            </a:extLst>
          </p:cNvPr>
          <p:cNvPicPr>
            <a:picLocks noChangeAspect="1"/>
          </p:cNvPicPr>
          <p:nvPr userDrawn="1"/>
        </p:nvPicPr>
        <p:blipFill>
          <a:blip r:embed="rId2"/>
          <a:stretch>
            <a:fillRect/>
          </a:stretch>
        </p:blipFill>
        <p:spPr>
          <a:xfrm>
            <a:off x="7145215" y="4986313"/>
            <a:ext cx="1942131" cy="1817835"/>
          </a:xfrm>
          <a:prstGeom prst="rect">
            <a:avLst/>
          </a:prstGeom>
        </p:spPr>
      </p:pic>
    </p:spTree>
    <p:extLst>
      <p:ext uri="{BB962C8B-B14F-4D97-AF65-F5344CB8AC3E}">
        <p14:creationId xmlns:p14="http://schemas.microsoft.com/office/powerpoint/2010/main" val="344660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F1E7B3C-B046-E546-ABE8-C01F2DA01DF9}" type="datetime1">
              <a:rPr lang="en-US" smtClean="0"/>
              <a:t>2/26/2026</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pic>
        <p:nvPicPr>
          <p:cNvPr id="9" name="Imagen 8" descr="Logotipo">
            <a:extLst>
              <a:ext uri="{FF2B5EF4-FFF2-40B4-BE49-F238E27FC236}">
                <a16:creationId xmlns:a16="http://schemas.microsoft.com/office/drawing/2014/main" id="{12F2210B-C099-20BB-EE95-C4DA56B108F4}"/>
              </a:ext>
            </a:extLst>
          </p:cNvPr>
          <p:cNvPicPr>
            <a:picLocks noChangeAspect="1"/>
          </p:cNvPicPr>
          <p:nvPr userDrawn="1"/>
        </p:nvPicPr>
        <p:blipFill>
          <a:blip r:embed="rId2"/>
          <a:stretch>
            <a:fillRect/>
          </a:stretch>
        </p:blipFill>
        <p:spPr>
          <a:xfrm>
            <a:off x="6933001" y="65879"/>
            <a:ext cx="2159005" cy="2020829"/>
          </a:xfrm>
          <a:prstGeom prst="rect">
            <a:avLst/>
          </a:prstGeom>
        </p:spPr>
      </p:pic>
    </p:spTree>
    <p:extLst>
      <p:ext uri="{BB962C8B-B14F-4D97-AF65-F5344CB8AC3E}">
        <p14:creationId xmlns:p14="http://schemas.microsoft.com/office/powerpoint/2010/main" val="1137027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bg>
      <p:bgPr>
        <a:solidFill>
          <a:srgbClr val="00B6B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F1E7B3C-B046-E546-ABE8-C01F2DA01DF9}" type="datetime1">
              <a:rPr lang="en-US" smtClean="0"/>
              <a:t>2/26/2026</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pic>
        <p:nvPicPr>
          <p:cNvPr id="8" name="Imagen 7" descr="Logotipo">
            <a:extLst>
              <a:ext uri="{FF2B5EF4-FFF2-40B4-BE49-F238E27FC236}">
                <a16:creationId xmlns:a16="http://schemas.microsoft.com/office/drawing/2014/main" id="{F0233D3B-AC18-2354-D818-5342B9A676C3}"/>
              </a:ext>
            </a:extLst>
          </p:cNvPr>
          <p:cNvPicPr>
            <a:picLocks noChangeAspect="1"/>
          </p:cNvPicPr>
          <p:nvPr userDrawn="1"/>
        </p:nvPicPr>
        <p:blipFill>
          <a:blip r:embed="rId2"/>
          <a:stretch>
            <a:fillRect/>
          </a:stretch>
        </p:blipFill>
        <p:spPr>
          <a:xfrm>
            <a:off x="7317395" y="41960"/>
            <a:ext cx="1781815" cy="1667779"/>
          </a:xfrm>
          <a:prstGeom prst="rect">
            <a:avLst/>
          </a:prstGeom>
        </p:spPr>
      </p:pic>
    </p:spTree>
    <p:extLst>
      <p:ext uri="{BB962C8B-B14F-4D97-AF65-F5344CB8AC3E}">
        <p14:creationId xmlns:p14="http://schemas.microsoft.com/office/powerpoint/2010/main" val="347440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spcBef>
                <a:spcPts val="1000"/>
              </a:spcBef>
              <a:defRPr>
                <a:latin typeface="+mj-lt"/>
              </a:defRPr>
            </a:lvl1pPr>
            <a:lvl2pPr>
              <a:spcBef>
                <a:spcPts val="1000"/>
              </a:spcBef>
              <a:defRPr>
                <a:latin typeface="+mj-lt"/>
              </a:defRPr>
            </a:lvl2pPr>
            <a:lvl3pPr>
              <a:spcBef>
                <a:spcPts val="1000"/>
              </a:spcBef>
              <a:defRPr>
                <a:latin typeface="+mj-lt"/>
              </a:defRPr>
            </a:lvl3pPr>
            <a:lvl4pPr>
              <a:spcBef>
                <a:spcPts val="1000"/>
              </a:spcBef>
              <a:defRPr>
                <a:latin typeface="+mj-lt"/>
              </a:defRPr>
            </a:lvl4pPr>
            <a:lvl5pPr>
              <a:spcBef>
                <a:spcPts val="1000"/>
              </a:spcBef>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spcBef>
                <a:spcPts val="1000"/>
              </a:spcBef>
              <a:defRPr>
                <a:latin typeface="+mj-lt"/>
              </a:defRPr>
            </a:lvl1pPr>
            <a:lvl2pPr>
              <a:spcBef>
                <a:spcPts val="1000"/>
              </a:spcBef>
              <a:defRPr>
                <a:latin typeface="+mj-lt"/>
              </a:defRPr>
            </a:lvl2pPr>
            <a:lvl3pPr>
              <a:spcBef>
                <a:spcPts val="1000"/>
              </a:spcBef>
              <a:defRPr>
                <a:latin typeface="+mj-lt"/>
              </a:defRPr>
            </a:lvl3pPr>
            <a:lvl4pPr>
              <a:spcBef>
                <a:spcPts val="1000"/>
              </a:spcBef>
              <a:defRPr>
                <a:latin typeface="+mj-lt"/>
              </a:defRPr>
            </a:lvl4pPr>
            <a:lvl5pPr>
              <a:spcBef>
                <a:spcPts val="1000"/>
              </a:spcBef>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Date Placeholder 4"/>
          <p:cNvSpPr>
            <a:spLocks noGrp="1"/>
          </p:cNvSpPr>
          <p:nvPr>
            <p:ph type="dt" sz="half" idx="10"/>
          </p:nvPr>
        </p:nvSpPr>
        <p:spPr/>
        <p:txBody>
          <a:bodyPr/>
          <a:lstStyle/>
          <a:p>
            <a:fld id="{B8134DE2-E0EB-C047-AE50-7F975E80EF51}" type="datetime1">
              <a:rPr lang="en-US" smtClean="0"/>
              <a:t>2/26/2026</a:t>
            </a:fld>
            <a:endParaRPr lang="en-PT"/>
          </a:p>
        </p:txBody>
      </p:sp>
      <p:sp>
        <p:nvSpPr>
          <p:cNvPr id="6" name="Footer Placeholder 5"/>
          <p:cNvSpPr>
            <a:spLocks noGrp="1"/>
          </p:cNvSpPr>
          <p:nvPr>
            <p:ph type="ftr" sz="quarter" idx="11"/>
          </p:nvPr>
        </p:nvSpPr>
        <p:spPr/>
        <p:txBody>
          <a:bodyPr/>
          <a:lstStyle/>
          <a:p>
            <a:endParaRPr lang="en-PT"/>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1305387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dirty="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E9FD1A8-42CD-D849-A715-9F6AEFE8EC54}" type="datetime1">
              <a:rPr lang="en-US" smtClean="0"/>
              <a:t>2/26/2026</a:t>
            </a:fld>
            <a:endParaRPr lang="en-PT"/>
          </a:p>
        </p:txBody>
      </p:sp>
      <p:sp>
        <p:nvSpPr>
          <p:cNvPr id="8" name="Footer Placeholder 7"/>
          <p:cNvSpPr>
            <a:spLocks noGrp="1"/>
          </p:cNvSpPr>
          <p:nvPr>
            <p:ph type="ftr" sz="quarter" idx="11"/>
          </p:nvPr>
        </p:nvSpPr>
        <p:spPr/>
        <p:txBody>
          <a:bodyPr/>
          <a:lstStyle/>
          <a:p>
            <a:endParaRPr lang="en-PT"/>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278718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89A510C-6317-7F43-8918-5255D871DEFA}" type="datetime1">
              <a:rPr lang="en-US" smtClean="0"/>
              <a:t>2/26/2026</a:t>
            </a:fld>
            <a:endParaRPr lang="en-PT"/>
          </a:p>
        </p:txBody>
      </p:sp>
      <p:sp>
        <p:nvSpPr>
          <p:cNvPr id="4" name="Footer Placeholder 3"/>
          <p:cNvSpPr>
            <a:spLocks noGrp="1"/>
          </p:cNvSpPr>
          <p:nvPr>
            <p:ph type="ftr" sz="quarter" idx="11"/>
          </p:nvPr>
        </p:nvSpPr>
        <p:spPr/>
        <p:txBody>
          <a:bodyPr/>
          <a:lstStyle/>
          <a:p>
            <a:endParaRPr lang="en-PT"/>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‹Nº›</a:t>
            </a:fld>
            <a:endParaRPr lang="en-PT"/>
          </a:p>
        </p:txBody>
      </p:sp>
    </p:spTree>
    <p:extLst>
      <p:ext uri="{BB962C8B-B14F-4D97-AF65-F5344CB8AC3E}">
        <p14:creationId xmlns:p14="http://schemas.microsoft.com/office/powerpoint/2010/main" val="1244974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891301"/>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628650" y="1430931"/>
            <a:ext cx="7886700" cy="4746032"/>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35895-D0A4-134B-80AC-229A53AFF29B}" type="datetime1">
              <a:rPr lang="en-US" smtClean="0"/>
              <a:t>2/26/2026</a:t>
            </a:fld>
            <a:endParaRPr lang="en-P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PT"/>
          </a:p>
        </p:txBody>
      </p:sp>
      <p:sp>
        <p:nvSpPr>
          <p:cNvPr id="7" name="Slide Number Placeholder 6">
            <a:extLst>
              <a:ext uri="{FF2B5EF4-FFF2-40B4-BE49-F238E27FC236}">
                <a16:creationId xmlns:a16="http://schemas.microsoft.com/office/drawing/2014/main" id="{EDFA5D5D-024D-1542-895C-C4C911F130EB}"/>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E25A9-863E-F14E-BFB7-5D2F3A2947CF}" type="slidenum">
              <a:rPr lang="en-PT" smtClean="0"/>
              <a:pPr/>
              <a:t>‹Nº›</a:t>
            </a:fld>
            <a:endParaRPr lang="en-PT" dirty="0"/>
          </a:p>
        </p:txBody>
      </p:sp>
    </p:spTree>
    <p:extLst>
      <p:ext uri="{BB962C8B-B14F-4D97-AF65-F5344CB8AC3E}">
        <p14:creationId xmlns:p14="http://schemas.microsoft.com/office/powerpoint/2010/main" val="745154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74" r:id="rId4"/>
    <p:sldLayoutId id="2147483663" r:id="rId5"/>
    <p:sldLayoutId id="2147483676" r:id="rId6"/>
    <p:sldLayoutId id="2147483664" r:id="rId7"/>
    <p:sldLayoutId id="2147483665" r:id="rId8"/>
    <p:sldLayoutId id="2147483666" r:id="rId9"/>
    <p:sldLayoutId id="2147483675" r:id="rId10"/>
    <p:sldLayoutId id="2147483667" r:id="rId11"/>
    <p:sldLayoutId id="2147483668" r:id="rId12"/>
    <p:sldLayoutId id="2147483669" r:id="rId13"/>
    <p:sldLayoutId id="2147483672" r:id="rId14"/>
    <p:sldLayoutId id="2147483670" r:id="rId15"/>
    <p:sldLayoutId id="2147483671" r:id="rId16"/>
  </p:sldLayoutIdLst>
  <p:hf hdr="0" ftr="0" dt="0"/>
  <p:txStyles>
    <p:titleStyle>
      <a:lvl1pPr algn="l" defTabSz="914400" rtl="0" eaLnBrk="1" latinLnBrk="0" hangingPunct="1">
        <a:lnSpc>
          <a:spcPct val="90000"/>
        </a:lnSpc>
        <a:spcBef>
          <a:spcPct val="0"/>
        </a:spcBef>
        <a:buNone/>
        <a:defRPr sz="4000" b="1" kern="1200">
          <a:solidFill>
            <a:schemeClr val="tx1"/>
          </a:solidFill>
          <a:latin typeface="+mn-lt"/>
          <a:ea typeface="+mj-ea"/>
          <a:cs typeface="+mj-cs"/>
        </a:defRPr>
      </a:lvl1pPr>
    </p:titleStyle>
    <p:bodyStyle>
      <a:lvl1pPr marL="0" indent="0" algn="l" defTabSz="914400" rtl="0" eaLnBrk="1" latinLnBrk="0" hangingPunct="1">
        <a:lnSpc>
          <a:spcPct val="90000"/>
        </a:lnSpc>
        <a:spcBef>
          <a:spcPts val="1000"/>
        </a:spcBef>
        <a:buFont typeface="System Font Regular"/>
        <a:buNone/>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System Font Regular"/>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System Font Regular"/>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System Font Regular"/>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System Font Regular"/>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www.acm.org/publications/policies/copyright-and-license-forms"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ssl.linklings.net/conferences/gecco/"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A22A1-C4C4-4D4F-B705-BD0CE9FC6226}"/>
              </a:ext>
            </a:extLst>
          </p:cNvPr>
          <p:cNvSpPr>
            <a:spLocks noGrp="1"/>
          </p:cNvSpPr>
          <p:nvPr>
            <p:ph type="ctrTitle"/>
          </p:nvPr>
        </p:nvSpPr>
        <p:spPr/>
        <p:txBody>
          <a:bodyPr>
            <a:normAutofit fontScale="90000"/>
          </a:bodyPr>
          <a:lstStyle/>
          <a:p>
            <a:r>
              <a:rPr lang="en-GB" b="1" dirty="0"/>
              <a:t>GECCO 202</a:t>
            </a:r>
            <a:r>
              <a:rPr lang="es-MX" dirty="0"/>
              <a:t>6</a:t>
            </a:r>
            <a:r>
              <a:rPr lang="en-GB" b="1" dirty="0"/>
              <a:t> Sample PowerPoint File:</a:t>
            </a:r>
            <a:br>
              <a:rPr lang="en-GB" b="1" dirty="0"/>
            </a:br>
            <a:r>
              <a:rPr lang="en-GB" b="1" dirty="0"/>
              <a:t>Title Goes Here</a:t>
            </a:r>
            <a:endParaRPr lang="en-PT" b="1" dirty="0"/>
          </a:p>
        </p:txBody>
      </p:sp>
      <p:sp>
        <p:nvSpPr>
          <p:cNvPr id="3" name="Subtitle 2">
            <a:extLst>
              <a:ext uri="{FF2B5EF4-FFF2-40B4-BE49-F238E27FC236}">
                <a16:creationId xmlns:a16="http://schemas.microsoft.com/office/drawing/2014/main" id="{AC27D51A-E23F-A945-9FFA-39718E45C8CD}"/>
              </a:ext>
            </a:extLst>
          </p:cNvPr>
          <p:cNvSpPr>
            <a:spLocks noGrp="1"/>
          </p:cNvSpPr>
          <p:nvPr>
            <p:ph type="subTitle" idx="1"/>
          </p:nvPr>
        </p:nvSpPr>
        <p:spPr/>
        <p:txBody>
          <a:bodyPr/>
          <a:lstStyle/>
          <a:p>
            <a:r>
              <a:rPr lang="en-GB" dirty="0"/>
              <a:t>Authors’ Full First &amp; Last Names </a:t>
            </a:r>
          </a:p>
          <a:p>
            <a:r>
              <a:rPr lang="en-GB" dirty="0"/>
              <a:t>Corporate or Academic Affiliation</a:t>
            </a:r>
          </a:p>
          <a:p>
            <a:r>
              <a:rPr lang="en-GB" dirty="0"/>
              <a:t>Location City, State,  Country</a:t>
            </a:r>
          </a:p>
          <a:p>
            <a:r>
              <a:rPr lang="en-GB" dirty="0"/>
              <a:t>Presenter’s Contact Information-Email</a:t>
            </a:r>
            <a:br>
              <a:rPr lang="en-GB" dirty="0"/>
            </a:br>
            <a:endParaRPr lang="en-GB" dirty="0"/>
          </a:p>
          <a:p>
            <a:r>
              <a:rPr lang="en-GB" dirty="0"/>
              <a:t>http://gecco-2026.sigevo.org/</a:t>
            </a:r>
          </a:p>
        </p:txBody>
      </p:sp>
      <p:sp>
        <p:nvSpPr>
          <p:cNvPr id="6" name="CustomShape 3">
            <a:extLst>
              <a:ext uri="{FF2B5EF4-FFF2-40B4-BE49-F238E27FC236}">
                <a16:creationId xmlns:a16="http://schemas.microsoft.com/office/drawing/2014/main" id="{C9D64D9B-2243-9444-A23F-303BF52503C8}"/>
              </a:ext>
            </a:extLst>
          </p:cNvPr>
          <p:cNvSpPr/>
          <p:nvPr/>
        </p:nvSpPr>
        <p:spPr>
          <a:xfrm>
            <a:off x="500605" y="4599286"/>
            <a:ext cx="4823749" cy="184197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Permission to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make</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digital or hard copies of part or all of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this</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work</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for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personal</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or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classroom</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use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is</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granted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without</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fee</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provided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that</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copies are not made or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distributed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for profit or commercial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advantage</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and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that</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copies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bear</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this</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notice and the full citation on the first page. Copyrights for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third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-party components of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this</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work</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must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be</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honored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For all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other</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uses, contact the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owner</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author</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(s).</a:t>
            </a:r>
            <a:b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br>
            <a:endPar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endParaRPr>
          </a:p>
          <a:p>
            <a:pPr>
              <a:lnSpc>
                <a:spcPct val="100000"/>
              </a:lnSpc>
            </a:pP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To </a:t>
            </a:r>
            <a:r>
              <a:rPr lang="fr-FR" sz="1000" spc="-1" dirty="0" err="1">
                <a:solidFill>
                  <a:srgbClr val="000000"/>
                </a:solidFill>
                <a:uFill>
                  <a:solidFill>
                    <a:srgbClr val="FFFFFF"/>
                  </a:solidFill>
                </a:uFill>
                <a:latin typeface="Calibri" panose="020F0502020204030204" pitchFamily="34" charset="0"/>
                <a:cs typeface="Calibri" panose="020F0502020204030204" pitchFamily="34" charset="0"/>
              </a:rPr>
              <a:t>be</a:t>
            </a: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 </a:t>
            </a:r>
            <a:r>
              <a:rPr lang="fr-FR" sz="1000" spc="-1" dirty="0" err="1">
                <a:solidFill>
                  <a:srgbClr val="000000"/>
                </a:solidFill>
                <a:uFill>
                  <a:solidFill>
                    <a:srgbClr val="FFFFFF"/>
                  </a:solidFill>
                </a:uFill>
                <a:latin typeface="Calibri" panose="020F0502020204030204" pitchFamily="34" charset="0"/>
                <a:cs typeface="Calibri" panose="020F0502020204030204" pitchFamily="34" charset="0"/>
              </a:rPr>
              <a:t>updated</a:t>
            </a: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 </a:t>
            </a:r>
            <a:r>
              <a:rPr lang="fr-FR" sz="1000" spc="-1" dirty="0" err="1">
                <a:solidFill>
                  <a:srgbClr val="000000"/>
                </a:solidFill>
                <a:uFill>
                  <a:solidFill>
                    <a:srgbClr val="FFFFFF"/>
                  </a:solidFill>
                </a:uFill>
                <a:latin typeface="Calibri" panose="020F0502020204030204" pitchFamily="34" charset="0"/>
                <a:cs typeface="Calibri" panose="020F0502020204030204" pitchFamily="34" charset="0"/>
              </a:rPr>
              <a:t>after</a:t>
            </a: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 </a:t>
            </a:r>
            <a:r>
              <a:rPr lang="fr-FR" sz="1000" spc="-1" dirty="0" err="1">
                <a:solidFill>
                  <a:srgbClr val="000000"/>
                </a:solidFill>
                <a:uFill>
                  <a:solidFill>
                    <a:srgbClr val="FFFFFF"/>
                  </a:solidFill>
                </a:uFill>
                <a:latin typeface="Calibri" panose="020F0502020204030204" pitchFamily="34" charset="0"/>
                <a:cs typeface="Calibri" panose="020F0502020204030204" pitchFamily="34" charset="0"/>
              </a:rPr>
              <a:t>completing</a:t>
            </a: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 copyright process</a:t>
            </a:r>
          </a:p>
          <a:p>
            <a:r>
              <a:rPr lang="fr-FR" sz="1000" dirty="0">
                <a:solidFill>
                  <a:srgbClr val="000000"/>
                </a:solidFill>
                <a:latin typeface="Calibri" pitchFamily="34"/>
                <a:ea typeface="ヒラギノ角ゴ Pro W3" pitchFamily="2"/>
                <a:cs typeface="Calibri" pitchFamily="34"/>
              </a:rPr>
              <a:t>GECCO ‘2</a:t>
            </a:r>
            <a:r>
              <a:rPr lang="es-MX" sz="1000" dirty="0">
                <a:solidFill>
                  <a:srgbClr val="000000"/>
                </a:solidFill>
                <a:latin typeface="Calibri" pitchFamily="34"/>
                <a:ea typeface="ヒラギノ角ゴ Pro W3" pitchFamily="2"/>
                <a:cs typeface="Calibri" pitchFamily="34"/>
              </a:rPr>
              <a:t>6</a:t>
            </a:r>
            <a:r>
              <a:rPr lang="fr-FR" sz="1000" dirty="0">
                <a:solidFill>
                  <a:srgbClr val="000000"/>
                </a:solidFill>
                <a:latin typeface="Calibri" pitchFamily="34"/>
                <a:ea typeface="ヒラギノ角ゴ Pro W3" pitchFamily="2"/>
                <a:cs typeface="Calibri" pitchFamily="34"/>
              </a:rPr>
              <a:t> </a:t>
            </a:r>
            <a:r>
              <a:rPr lang="fr-FR" sz="1000" dirty="0" err="1">
                <a:solidFill>
                  <a:srgbClr val="000000"/>
                </a:solidFill>
                <a:latin typeface="Calibri" pitchFamily="34"/>
                <a:ea typeface="ヒラギノ角ゴ Pro W3" pitchFamily="2"/>
                <a:cs typeface="Calibri" pitchFamily="34"/>
              </a:rPr>
              <a:t>Companion</a:t>
            </a:r>
            <a:r>
              <a:rPr lang="fr-FR" sz="1000" dirty="0">
                <a:solidFill>
                  <a:srgbClr val="000000"/>
                </a:solidFill>
                <a:latin typeface="Calibri" pitchFamily="34"/>
                <a:ea typeface="ヒラギノ角ゴ Pro W3" pitchFamily="2"/>
                <a:cs typeface="Calibri" pitchFamily="34"/>
              </a:rPr>
              <a:t>, July 13 - 17, 202</a:t>
            </a:r>
            <a:r>
              <a:rPr lang="es-MX" sz="1000" dirty="0">
                <a:solidFill>
                  <a:srgbClr val="000000"/>
                </a:solidFill>
                <a:latin typeface="Calibri" pitchFamily="34"/>
                <a:ea typeface="ヒラギノ角ゴ Pro W3" pitchFamily="2"/>
                <a:cs typeface="Calibri" pitchFamily="34"/>
              </a:rPr>
              <a:t>6</a:t>
            </a:r>
            <a:r>
              <a:rPr lang="fr-FR" sz="1000" dirty="0">
                <a:solidFill>
                  <a:srgbClr val="000000"/>
                </a:solidFill>
                <a:latin typeface="Calibri" pitchFamily="34"/>
                <a:ea typeface="ヒラギノ角ゴ Pro W3" pitchFamily="2"/>
                <a:cs typeface="Calibri" pitchFamily="34"/>
              </a:rPr>
              <a:t>, San José, Costa Rica</a:t>
            </a:r>
            <a:r>
              <a:rPr lang="sl-SI" sz="1000" dirty="0">
                <a:solidFill>
                  <a:srgbClr val="000000"/>
                </a:solidFill>
                <a:latin typeface="Calibri" pitchFamily="34"/>
                <a:ea typeface="ヒラギノ角ゴ Pro W3" pitchFamily="2"/>
                <a:cs typeface="Calibri" pitchFamily="34"/>
              </a:rPr>
              <a:t> </a:t>
            </a:r>
            <a:endParaRPr lang="fr-FR" sz="1000" dirty="0">
              <a:solidFill>
                <a:srgbClr val="000000"/>
              </a:solidFill>
              <a:latin typeface="Calibri" pitchFamily="34"/>
              <a:ea typeface="ヒラギノ角ゴ Pro W3" pitchFamily="2"/>
              <a:cs typeface="Calibri" pitchFamily="34"/>
            </a:endParaRPr>
          </a:p>
          <a:p>
            <a:pPr lvl="0"/>
            <a:r>
              <a:rPr lang="fr-FR" sz="1000" dirty="0">
                <a:solidFill>
                  <a:srgbClr val="000000"/>
                </a:solidFill>
                <a:latin typeface="Calibri" pitchFamily="34"/>
                <a:ea typeface="ヒラギノ角ゴ Pro W3" pitchFamily="2"/>
                <a:cs typeface="Calibri" pitchFamily="34"/>
              </a:rPr>
              <a:t>© 202</a:t>
            </a:r>
            <a:r>
              <a:rPr lang="es-MX" sz="1000" dirty="0">
                <a:solidFill>
                  <a:srgbClr val="000000"/>
                </a:solidFill>
                <a:latin typeface="Calibri" pitchFamily="34"/>
                <a:ea typeface="ヒラギノ角ゴ Pro W3" pitchFamily="2"/>
                <a:cs typeface="Calibri" pitchFamily="34"/>
              </a:rPr>
              <a:t>6</a:t>
            </a:r>
            <a:r>
              <a:rPr lang="fr-FR" sz="1000" dirty="0">
                <a:solidFill>
                  <a:srgbClr val="000000"/>
                </a:solidFill>
                <a:latin typeface="Calibri" pitchFamily="34"/>
                <a:ea typeface="ヒラギノ角ゴ Pro W3" pitchFamily="2"/>
                <a:cs typeface="Calibri" pitchFamily="34"/>
              </a:rPr>
              <a:t> Copyright </a:t>
            </a:r>
            <a:r>
              <a:rPr lang="fr-FR" sz="1000" dirty="0" err="1">
                <a:solidFill>
                  <a:srgbClr val="000000"/>
                </a:solidFill>
                <a:latin typeface="Calibri" pitchFamily="34"/>
                <a:ea typeface="ヒラギノ角ゴ Pro W3" pitchFamily="2"/>
                <a:cs typeface="Calibri" pitchFamily="34"/>
              </a:rPr>
              <a:t>held</a:t>
            </a:r>
            <a:r>
              <a:rPr lang="fr-FR" sz="1000" dirty="0">
                <a:solidFill>
                  <a:srgbClr val="000000"/>
                </a:solidFill>
                <a:latin typeface="Calibri" pitchFamily="34"/>
                <a:ea typeface="ヒラギノ角ゴ Pro W3" pitchFamily="2"/>
                <a:cs typeface="Calibri" pitchFamily="34"/>
              </a:rPr>
              <a:t> by the </a:t>
            </a:r>
            <a:r>
              <a:rPr lang="fr-FR" sz="1000" dirty="0" err="1">
                <a:solidFill>
                  <a:srgbClr val="000000"/>
                </a:solidFill>
                <a:latin typeface="Calibri" pitchFamily="34"/>
                <a:ea typeface="ヒラギノ角ゴ Pro W3" pitchFamily="2"/>
                <a:cs typeface="Calibri" pitchFamily="34"/>
              </a:rPr>
              <a:t>owner</a:t>
            </a:r>
            <a:r>
              <a:rPr lang="fr-FR" sz="1000" dirty="0">
                <a:solidFill>
                  <a:srgbClr val="000000"/>
                </a:solidFill>
                <a:latin typeface="Calibri" pitchFamily="34"/>
                <a:ea typeface="ヒラギノ角ゴ Pro W3" pitchFamily="2"/>
                <a:cs typeface="Calibri" pitchFamily="34"/>
              </a:rPr>
              <a:t>/</a:t>
            </a:r>
            <a:r>
              <a:rPr lang="fr-FR" sz="1000" dirty="0" err="1">
                <a:solidFill>
                  <a:srgbClr val="000000"/>
                </a:solidFill>
                <a:latin typeface="Calibri" pitchFamily="34"/>
                <a:ea typeface="ヒラギノ角ゴ Pro W3" pitchFamily="2"/>
                <a:cs typeface="Calibri" pitchFamily="34"/>
              </a:rPr>
              <a:t>author</a:t>
            </a:r>
            <a:r>
              <a:rPr lang="fr-FR" sz="1000" dirty="0">
                <a:solidFill>
                  <a:srgbClr val="000000"/>
                </a:solidFill>
                <a:latin typeface="Calibri" pitchFamily="34"/>
                <a:ea typeface="ヒラギノ角ゴ Pro W3" pitchFamily="2"/>
                <a:cs typeface="Calibri" pitchFamily="34"/>
              </a:rPr>
              <a:t>(s).</a:t>
            </a:r>
          </a:p>
          <a:p>
            <a:pPr lvl="0"/>
            <a:r>
              <a:rPr lang="fr-FR" sz="1000" dirty="0">
                <a:solidFill>
                  <a:srgbClr val="000000"/>
                </a:solidFill>
                <a:latin typeface="Calibri" pitchFamily="34"/>
                <a:ea typeface="ヒラギノ角ゴ Pro W3" pitchFamily="2"/>
                <a:cs typeface="Calibri" pitchFamily="34"/>
              </a:rPr>
              <a:t>ACM ISBN </a:t>
            </a:r>
            <a:r>
              <a:rPr lang="fr-FR" sz="1000" dirty="0">
                <a:solidFill>
                  <a:srgbClr val="FF0000"/>
                </a:solidFill>
                <a:latin typeface="Calibri" pitchFamily="34"/>
                <a:ea typeface="ヒラギノ角ゴ Pro W3" pitchFamily="2"/>
                <a:cs typeface="Calibri" pitchFamily="34"/>
              </a:rPr>
              <a:t>978-x-xxxx-xxxx-x/YY/MM. </a:t>
            </a:r>
            <a:r>
              <a:rPr lang="fr-FR" sz="1000" dirty="0">
                <a:solidFill>
                  <a:srgbClr val="000000"/>
                </a:solidFill>
                <a:latin typeface="Calibri" pitchFamily="34"/>
                <a:ea typeface="ヒラギノ角ゴ Pro W3" pitchFamily="2"/>
                <a:cs typeface="Calibri" pitchFamily="34"/>
              </a:rPr>
              <a:t>. . $15.00</a:t>
            </a:r>
          </a:p>
          <a:p>
            <a:pPr lvl="0"/>
            <a:r>
              <a:rPr lang="fr-FR" sz="1000" dirty="0">
                <a:solidFill>
                  <a:srgbClr val="FF0000"/>
                </a:solidFill>
                <a:latin typeface="Calibri" pitchFamily="34"/>
                <a:ea typeface="ヒラギノ角ゴ Pro W3" pitchFamily="2"/>
                <a:cs typeface="Calibri" pitchFamily="34"/>
              </a:rPr>
              <a:t>https://doi.org/10.1145/nnnnnnn.nnnnnnn</a:t>
            </a:r>
          </a:p>
        </p:txBody>
      </p:sp>
    </p:spTree>
    <p:extLst>
      <p:ext uri="{BB962C8B-B14F-4D97-AF65-F5344CB8AC3E}">
        <p14:creationId xmlns:p14="http://schemas.microsoft.com/office/powerpoint/2010/main" val="784748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Third Party Material</a:t>
            </a:r>
            <a:endParaRPr lang="en-PT" dirty="0"/>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lstStyle/>
          <a:p>
            <a:r>
              <a:rPr lang="en-GB" dirty="0"/>
              <a:t>In the event any element used in your Material contains the work of third-party individuals, please know that it is the author/presenters responsibility to secure any necessary permissions and/or licenses, and the authors will provide the same permissions in writing to ACM. If the copyright holder requires a citation to a copyrighted work, this is the authors responsibility to include the correct wording and citations to the copyrighted material in their submissions.</a:t>
            </a:r>
          </a:p>
          <a:p>
            <a:pPr marL="0" indent="0">
              <a:buNone/>
            </a:pPr>
            <a:endParaRPr lang="en-GB" b="1" dirty="0"/>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10</a:t>
            </a:fld>
            <a:endParaRPr lang="en-PT"/>
          </a:p>
        </p:txBody>
      </p:sp>
    </p:spTree>
    <p:extLst>
      <p:ext uri="{BB962C8B-B14F-4D97-AF65-F5344CB8AC3E}">
        <p14:creationId xmlns:p14="http://schemas.microsoft.com/office/powerpoint/2010/main" val="2302477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fontScale="90000"/>
          </a:bodyPr>
          <a:lstStyle/>
          <a:p>
            <a:r>
              <a:rPr lang="en-GB" dirty="0"/>
              <a:t>ACM Copyrights &amp; Permissions Policy</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lstStyle/>
          <a:p>
            <a:r>
              <a:rPr lang="en-GB" dirty="0"/>
              <a:t>Accepted extended abstracts, papers, and presentations will be distributed in the Conference Publications. They will also be placed in the ACM Digital Library, where they will remain accessible to thousands of researchers and practitioners worldwide. To view ACM’s copyright and permissions policy, see: </a:t>
            </a:r>
          </a:p>
          <a:p>
            <a:pPr lvl="1"/>
            <a:r>
              <a:rPr lang="en-GB" dirty="0">
                <a:hlinkClick r:id="rId2"/>
              </a:rPr>
              <a:t>http://www.acm.org/publications/policies/copyright-and-license-forms</a:t>
            </a:r>
            <a:endParaRPr lang="en-GB" dirty="0"/>
          </a:p>
          <a:p>
            <a:pPr lvl="1"/>
            <a:endParaRPr lang="en-GB" dirty="0"/>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11</a:t>
            </a:fld>
            <a:endParaRPr lang="en-PT"/>
          </a:p>
        </p:txBody>
      </p:sp>
    </p:spTree>
    <p:extLst>
      <p:ext uri="{BB962C8B-B14F-4D97-AF65-F5344CB8AC3E}">
        <p14:creationId xmlns:p14="http://schemas.microsoft.com/office/powerpoint/2010/main" val="1429964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pt-PT" dirty="0" err="1"/>
              <a:t>Language</a:t>
            </a:r>
            <a:r>
              <a:rPr lang="pt-PT" dirty="0"/>
              <a:t> </a:t>
            </a:r>
            <a:r>
              <a:rPr lang="pt-PT" dirty="0" err="1"/>
              <a:t>and</a:t>
            </a:r>
            <a:r>
              <a:rPr lang="pt-PT" dirty="0"/>
              <a:t> </a:t>
            </a:r>
            <a:r>
              <a:rPr lang="pt-PT" dirty="0" err="1"/>
              <a:t>Style</a:t>
            </a:r>
            <a:endParaRPr lang="en-PT" dirty="0"/>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12</a:t>
            </a:fld>
            <a:endParaRPr lang="en-PT"/>
          </a:p>
        </p:txBody>
      </p:sp>
    </p:spTree>
    <p:extLst>
      <p:ext uri="{BB962C8B-B14F-4D97-AF65-F5344CB8AC3E}">
        <p14:creationId xmlns:p14="http://schemas.microsoft.com/office/powerpoint/2010/main" val="1455509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Language, style, and content</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normAutofit/>
          </a:bodyPr>
          <a:lstStyle/>
          <a:p>
            <a:r>
              <a:rPr lang="en-GB" dirty="0"/>
              <a:t>The written and spoken language is English. Spelling and punctuation may use any dialect of English (e.g., British, Canadian, US, etc.) provided this is done consistently. Hyphenation is optional. To ensure suitability for an international audience, please pay attention to the following:</a:t>
            </a:r>
          </a:p>
          <a:p>
            <a:r>
              <a:rPr lang="en-GB" dirty="0"/>
              <a:t>Write in a straightforward style. Use simple sentence structure. Try to avoid long sentences and complex sentence structures. Use semicolons carefully.</a:t>
            </a:r>
          </a:p>
          <a:p>
            <a:r>
              <a:rPr lang="en-GB" dirty="0"/>
              <a:t>Use common and basic vocabulary (e.g., use the word “unusual” rather than the word “arcane”).</a:t>
            </a:r>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13</a:t>
            </a:fld>
            <a:endParaRPr lang="en-PT"/>
          </a:p>
        </p:txBody>
      </p:sp>
    </p:spTree>
    <p:extLst>
      <p:ext uri="{BB962C8B-B14F-4D97-AF65-F5344CB8AC3E}">
        <p14:creationId xmlns:p14="http://schemas.microsoft.com/office/powerpoint/2010/main" val="1064261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Language, style, and content</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normAutofit fontScale="92500" lnSpcReduction="10000"/>
          </a:bodyPr>
          <a:lstStyle/>
          <a:p>
            <a:r>
              <a:rPr lang="en-GB" dirty="0"/>
              <a:t>Briefly define or explain all technical terms. The terminology common to your practice/discipline may be different in other design practices/disciplines.</a:t>
            </a:r>
          </a:p>
          <a:p>
            <a:r>
              <a:rPr lang="en-GB" dirty="0"/>
              <a:t>Spell out all acronyms the first time they are used in your text. For example, “World Wide Web (WWW)”.</a:t>
            </a:r>
          </a:p>
          <a:p>
            <a:r>
              <a:rPr lang="en-GB" dirty="0"/>
              <a:t>Explain local references (e.g., not everyone knows all city names in a particular country).</a:t>
            </a:r>
          </a:p>
          <a:p>
            <a:r>
              <a:rPr lang="en-GB" dirty="0"/>
              <a:t>Explain “insider” comments. Ensure that your whole audience understands any reference whose meaning you do not describe (e.g., do not assume that everyone has used a Macintosh or a particular application).</a:t>
            </a:r>
          </a:p>
          <a:p>
            <a:r>
              <a:rPr lang="en-GB" dirty="0"/>
              <a:t>Explain colloquial language and puns. Understanding phrases like “red herring” requires a cultural knowledge of English. </a:t>
            </a:r>
            <a:r>
              <a:rPr lang="en-GB" dirty="0" err="1"/>
              <a:t>Humor</a:t>
            </a:r>
            <a:r>
              <a:rPr lang="en-GB" dirty="0"/>
              <a:t> and irony are difficult to translate.</a:t>
            </a:r>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14</a:t>
            </a:fld>
            <a:endParaRPr lang="en-PT"/>
          </a:p>
        </p:txBody>
      </p:sp>
    </p:spTree>
    <p:extLst>
      <p:ext uri="{BB962C8B-B14F-4D97-AF65-F5344CB8AC3E}">
        <p14:creationId xmlns:p14="http://schemas.microsoft.com/office/powerpoint/2010/main" val="1561674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References and Citations</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normAutofit/>
          </a:bodyPr>
          <a:lstStyle/>
          <a:p>
            <a:r>
              <a:rPr lang="en-GB" dirty="0"/>
              <a:t>Use a numbered list of references at the end of the article, ordered alphabetically by first author, and referenced by numbers in brackets [2, 4, 5, 7]. For papers from conference proceedings, include the title of the paper and an abbreviated name of the conference (e.g., for Interact 2003 proceedings, use Proc. Interact 2003). Do not include the location of the conference or the exact date; do include the page numbers if available. See the examples of citations at the end of this document. </a:t>
            </a:r>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15</a:t>
            </a:fld>
            <a:endParaRPr lang="en-PT"/>
          </a:p>
        </p:txBody>
      </p:sp>
    </p:spTree>
    <p:extLst>
      <p:ext uri="{BB962C8B-B14F-4D97-AF65-F5344CB8AC3E}">
        <p14:creationId xmlns:p14="http://schemas.microsoft.com/office/powerpoint/2010/main" val="2393356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pt-PT" dirty="0" err="1"/>
              <a:t>Fonts</a:t>
            </a:r>
            <a:endParaRPr lang="en-PT" dirty="0"/>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16</a:t>
            </a:fld>
            <a:endParaRPr lang="en-PT"/>
          </a:p>
        </p:txBody>
      </p:sp>
    </p:spTree>
    <p:extLst>
      <p:ext uri="{BB962C8B-B14F-4D97-AF65-F5344CB8AC3E}">
        <p14:creationId xmlns:p14="http://schemas.microsoft.com/office/powerpoint/2010/main" val="2203519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lstStyle/>
          <a:p>
            <a:r>
              <a:rPr lang="en-PT" dirty="0"/>
              <a:t>Fonts</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lstStyle/>
          <a:p>
            <a:r>
              <a:rPr lang="en-GB" b="1" dirty="0"/>
              <a:t>It is best to use standard fonts.</a:t>
            </a:r>
          </a:p>
          <a:p>
            <a:r>
              <a:rPr lang="en-GB" dirty="0"/>
              <a:t>Always embedded in the final PDF file</a:t>
            </a:r>
          </a:p>
          <a:p>
            <a:r>
              <a:rPr lang="en-GB" dirty="0"/>
              <a:t>Arial, Myriad, or Helvetica</a:t>
            </a:r>
          </a:p>
          <a:p>
            <a:r>
              <a:rPr lang="en-GB" dirty="0"/>
              <a:t>Times or Times New Roman</a:t>
            </a:r>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17</a:t>
            </a:fld>
            <a:endParaRPr lang="en-PT"/>
          </a:p>
        </p:txBody>
      </p:sp>
    </p:spTree>
    <p:extLst>
      <p:ext uri="{BB962C8B-B14F-4D97-AF65-F5344CB8AC3E}">
        <p14:creationId xmlns:p14="http://schemas.microsoft.com/office/powerpoint/2010/main" val="34350019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en-PT" dirty="0"/>
              <a:t>Images and Figures</a:t>
            </a:r>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Recommendations</a:t>
            </a:r>
          </a:p>
        </p:txBody>
      </p:sp>
      <p:sp>
        <p:nvSpPr>
          <p:cNvPr id="6" name="Slide Number Placeholder 5">
            <a:extLst>
              <a:ext uri="{FF2B5EF4-FFF2-40B4-BE49-F238E27FC236}">
                <a16:creationId xmlns:a16="http://schemas.microsoft.com/office/drawing/2014/main" id="{64082307-21E1-B246-962A-28C84D031A62}"/>
              </a:ext>
            </a:extLst>
          </p:cNvPr>
          <p:cNvSpPr>
            <a:spLocks noGrp="1"/>
          </p:cNvSpPr>
          <p:nvPr>
            <p:ph type="sldNum" sz="quarter" idx="12"/>
          </p:nvPr>
        </p:nvSpPr>
        <p:spPr/>
        <p:txBody>
          <a:bodyPr/>
          <a:lstStyle/>
          <a:p>
            <a:fld id="{F0FE092E-0505-704E-8CB1-0C6282EBDE1F}" type="slidenum">
              <a:rPr lang="en-PT" smtClean="0"/>
              <a:t>18</a:t>
            </a:fld>
            <a:endParaRPr lang="en-PT"/>
          </a:p>
        </p:txBody>
      </p:sp>
    </p:spTree>
    <p:extLst>
      <p:ext uri="{BB962C8B-B14F-4D97-AF65-F5344CB8AC3E}">
        <p14:creationId xmlns:p14="http://schemas.microsoft.com/office/powerpoint/2010/main" val="4286822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98E5-4A21-134A-9841-BFDBA6F0B36F}"/>
              </a:ext>
            </a:extLst>
          </p:cNvPr>
          <p:cNvSpPr>
            <a:spLocks noGrp="1"/>
          </p:cNvSpPr>
          <p:nvPr>
            <p:ph type="title"/>
          </p:nvPr>
        </p:nvSpPr>
        <p:spPr/>
        <p:txBody>
          <a:bodyPr/>
          <a:lstStyle/>
          <a:p>
            <a:r>
              <a:rPr lang="en-GB" dirty="0"/>
              <a:t>Images &amp; Figures Recommendations</a:t>
            </a:r>
            <a:endParaRPr lang="en-PT" dirty="0"/>
          </a:p>
        </p:txBody>
      </p:sp>
      <p:sp>
        <p:nvSpPr>
          <p:cNvPr id="3" name="Content Placeholder 2">
            <a:extLst>
              <a:ext uri="{FF2B5EF4-FFF2-40B4-BE49-F238E27FC236}">
                <a16:creationId xmlns:a16="http://schemas.microsoft.com/office/drawing/2014/main" id="{7C60BE35-827F-9648-8DC2-8087CEF791DB}"/>
              </a:ext>
            </a:extLst>
          </p:cNvPr>
          <p:cNvSpPr>
            <a:spLocks noGrp="1"/>
          </p:cNvSpPr>
          <p:nvPr>
            <p:ph idx="1"/>
          </p:nvPr>
        </p:nvSpPr>
        <p:spPr/>
        <p:txBody>
          <a:bodyPr>
            <a:normAutofit fontScale="92500"/>
          </a:bodyPr>
          <a:lstStyle/>
          <a:p>
            <a:r>
              <a:rPr lang="en-GB" b="1" dirty="0" err="1"/>
              <a:t>Colors</a:t>
            </a:r>
            <a:r>
              <a:rPr lang="en-GB" b="1" dirty="0"/>
              <a:t> and Black &amp; White (Gray Scale) </a:t>
            </a:r>
            <a:r>
              <a:rPr lang="en-GB" dirty="0"/>
              <a:t>Print Testing. If you have any images in </a:t>
            </a:r>
            <a:r>
              <a:rPr lang="en-GB" dirty="0" err="1"/>
              <a:t>color</a:t>
            </a:r>
            <a:r>
              <a:rPr lang="en-GB" dirty="0"/>
              <a:t>, please print your paper out in black and white to ensure that the tones and screens used in your images or figures reproduce well in black and white, too. </a:t>
            </a:r>
          </a:p>
          <a:p>
            <a:r>
              <a:rPr lang="en-GB" b="1" dirty="0"/>
              <a:t>Resolution &amp; CMYK: </a:t>
            </a:r>
            <a:r>
              <a:rPr lang="en-GB" dirty="0"/>
              <a:t>Images in your document should be at least 300 or 600 dpi for quality reproduction and saved as .</a:t>
            </a:r>
            <a:r>
              <a:rPr lang="en-GB" dirty="0" err="1"/>
              <a:t>tif</a:t>
            </a:r>
            <a:r>
              <a:rPr lang="en-GB" dirty="0"/>
              <a:t> images (or other compatible format that supports print quality resolution). When creating or revising your images for inclusion in the paper, we recommend choosing CMYK (and not RGB) as the </a:t>
            </a:r>
            <a:r>
              <a:rPr lang="en-GB" dirty="0" err="1"/>
              <a:t>color</a:t>
            </a:r>
            <a:r>
              <a:rPr lang="en-GB" dirty="0"/>
              <a:t> profile.</a:t>
            </a:r>
          </a:p>
          <a:p>
            <a:r>
              <a:rPr lang="en-GB" b="1" dirty="0"/>
              <a:t>Rules/Lines: </a:t>
            </a:r>
            <a:r>
              <a:rPr lang="en-GB" dirty="0"/>
              <a:t>Rules used in your graphs, tables, or charts must be at least 0.5+ pt. and black for quality reproduction. Finer lines and points less than this size will not reproduce well, even if you can see them on your laser printed hardcopy -- your laser printers have a far lower resolution than the imagesetters that will be used. </a:t>
            </a:r>
          </a:p>
        </p:txBody>
      </p:sp>
      <p:sp>
        <p:nvSpPr>
          <p:cNvPr id="4" name="Slide Number Placeholder 3">
            <a:extLst>
              <a:ext uri="{FF2B5EF4-FFF2-40B4-BE49-F238E27FC236}">
                <a16:creationId xmlns:a16="http://schemas.microsoft.com/office/drawing/2014/main" id="{E81CA016-AF7D-9E43-B8C4-F47EC6621321}"/>
              </a:ext>
            </a:extLst>
          </p:cNvPr>
          <p:cNvSpPr>
            <a:spLocks noGrp="1"/>
          </p:cNvSpPr>
          <p:nvPr>
            <p:ph type="sldNum" sz="quarter" idx="12"/>
          </p:nvPr>
        </p:nvSpPr>
        <p:spPr/>
        <p:txBody>
          <a:bodyPr/>
          <a:lstStyle/>
          <a:p>
            <a:fld id="{F0FE092E-0505-704E-8CB1-0C6282EBDE1F}" type="slidenum">
              <a:rPr lang="en-PT" smtClean="0"/>
              <a:pPr/>
              <a:t>19</a:t>
            </a:fld>
            <a:endParaRPr lang="en-PT"/>
          </a:p>
        </p:txBody>
      </p:sp>
    </p:spTree>
    <p:extLst>
      <p:ext uri="{BB962C8B-B14F-4D97-AF65-F5344CB8AC3E}">
        <p14:creationId xmlns:p14="http://schemas.microsoft.com/office/powerpoint/2010/main" val="2063879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83E7D-2785-F548-88E5-E4094D9F499A}"/>
              </a:ext>
            </a:extLst>
          </p:cNvPr>
          <p:cNvSpPr>
            <a:spLocks noGrp="1"/>
          </p:cNvSpPr>
          <p:nvPr>
            <p:ph type="title"/>
          </p:nvPr>
        </p:nvSpPr>
        <p:spPr/>
        <p:txBody>
          <a:bodyPr/>
          <a:lstStyle/>
          <a:p>
            <a:r>
              <a:rPr lang="en-GB" dirty="0"/>
              <a:t>Instructors</a:t>
            </a:r>
            <a:endParaRPr lang="en-PT" dirty="0"/>
          </a:p>
        </p:txBody>
      </p:sp>
      <p:sp>
        <p:nvSpPr>
          <p:cNvPr id="4" name="Text Placeholder 3">
            <a:extLst>
              <a:ext uri="{FF2B5EF4-FFF2-40B4-BE49-F238E27FC236}">
                <a16:creationId xmlns:a16="http://schemas.microsoft.com/office/drawing/2014/main" id="{13641DCF-4355-4046-8084-8558A9F3B290}"/>
              </a:ext>
            </a:extLst>
          </p:cNvPr>
          <p:cNvSpPr>
            <a:spLocks noGrp="1"/>
          </p:cNvSpPr>
          <p:nvPr>
            <p:ph type="body" sz="half" idx="2"/>
          </p:nvPr>
        </p:nvSpPr>
        <p:spPr/>
        <p:txBody>
          <a:bodyPr/>
          <a:lstStyle/>
          <a:p>
            <a:r>
              <a:rPr lang="en-GB" b="1" dirty="0"/>
              <a:t>John D. Smith </a:t>
            </a:r>
            <a:r>
              <a:rPr lang="en-GB" dirty="0"/>
              <a:t>is an Assistant Professor at Stanford University in the </a:t>
            </a:r>
            <a:r>
              <a:rPr lang="en-GB" dirty="0" err="1"/>
              <a:t>Center</a:t>
            </a:r>
            <a:r>
              <a:rPr lang="en-GB" dirty="0"/>
              <a:t> for Computer Research in Music and Acoustics (CCRMA), and researches interactive software systems and programming languages for computer music, mobile and social music, musical interaction design, sound synthesis and visualization, new performance ensembles, and education at the intersection of computer science and music. </a:t>
            </a:r>
          </a:p>
          <a:p>
            <a:endParaRPr lang="en-GB" dirty="0"/>
          </a:p>
          <a:p>
            <a:r>
              <a:rPr lang="en-GB" b="1" dirty="0"/>
              <a:t>Jane Doe-Brown </a:t>
            </a:r>
            <a:r>
              <a:rPr lang="en-GB" dirty="0"/>
              <a:t>is Professor of Linguistics and Professor by Courtesy of Computer Science at Stanford University. Jane received a B.A in Linguistics in 1983 and a Ph.D. in Computer Science in 1992, both from the University of California at Berkeley, and taught at the University of Colorado, Boulder from 1996-2003 before coming to Stanford.</a:t>
            </a:r>
          </a:p>
          <a:p>
            <a:endParaRPr lang="en-PT" dirty="0"/>
          </a:p>
        </p:txBody>
      </p:sp>
      <p:pic>
        <p:nvPicPr>
          <p:cNvPr id="11" name="Picture Placeholder 9" descr="Person on busy street">
            <a:extLst>
              <a:ext uri="{FF2B5EF4-FFF2-40B4-BE49-F238E27FC236}">
                <a16:creationId xmlns:a16="http://schemas.microsoft.com/office/drawing/2014/main" id="{89EBF76A-BC5A-F140-B1CE-E523B197D9CC}"/>
              </a:ext>
            </a:extLst>
          </p:cNvPr>
          <p:cNvPicPr>
            <a:picLocks noChangeAspect="1"/>
          </p:cNvPicPr>
          <p:nvPr/>
        </p:nvPicPr>
        <p:blipFill>
          <a:blip r:embed="rId2" cstate="hqprint">
            <a:extLst>
              <a:ext uri="{28A0092B-C50C-407E-A947-70E740481C1C}">
                <a14:useLocalDpi xmlns:a14="http://schemas.microsoft.com/office/drawing/2010/main"/>
              </a:ext>
            </a:extLst>
          </a:blip>
          <a:srcRect/>
          <a:stretch>
            <a:fillRect/>
          </a:stretch>
        </p:blipFill>
        <p:spPr>
          <a:xfrm>
            <a:off x="5562996" y="4011516"/>
            <a:ext cx="2951163" cy="1997075"/>
          </a:xfrm>
          <a:prstGeom prst="rect">
            <a:avLst/>
          </a:prstGeom>
        </p:spPr>
      </p:pic>
      <p:pic>
        <p:nvPicPr>
          <p:cNvPr id="17" name="Picture Placeholder 16" descr="Middle aged man wearing glasses">
            <a:extLst>
              <a:ext uri="{FF2B5EF4-FFF2-40B4-BE49-F238E27FC236}">
                <a16:creationId xmlns:a16="http://schemas.microsoft.com/office/drawing/2014/main" id="{90C9946A-4306-7F4B-A3D8-DE8A9FA0C916}"/>
              </a:ext>
            </a:extLst>
          </p:cNvPr>
          <p:cNvPicPr>
            <a:picLocks noGrp="1" noChangeAspect="1"/>
          </p:cNvPicPr>
          <p:nvPr>
            <p:ph type="pic" idx="1"/>
          </p:nvPr>
        </p:nvPicPr>
        <p:blipFill>
          <a:blip r:embed="rId3" cstate="hqprint">
            <a:extLst>
              <a:ext uri="{28A0092B-C50C-407E-A947-70E740481C1C}">
                <a14:useLocalDpi xmlns:a14="http://schemas.microsoft.com/office/drawing/2010/main"/>
              </a:ext>
            </a:extLst>
          </a:blip>
          <a:srcRect/>
          <a:stretch>
            <a:fillRect/>
          </a:stretch>
        </p:blipFill>
        <p:spPr>
          <a:xfrm>
            <a:off x="5565775" y="1514475"/>
            <a:ext cx="2948384" cy="1997075"/>
          </a:xfrm>
          <a:prstGeom prst="rect">
            <a:avLst/>
          </a:prstGeom>
        </p:spPr>
      </p:pic>
      <p:sp>
        <p:nvSpPr>
          <p:cNvPr id="18" name="Slide Number Placeholder 17">
            <a:extLst>
              <a:ext uri="{FF2B5EF4-FFF2-40B4-BE49-F238E27FC236}">
                <a16:creationId xmlns:a16="http://schemas.microsoft.com/office/drawing/2014/main" id="{4035A774-4ACA-8541-886C-AFB983DB7896}"/>
              </a:ext>
            </a:extLst>
          </p:cNvPr>
          <p:cNvSpPr>
            <a:spLocks noGrp="1"/>
          </p:cNvSpPr>
          <p:nvPr>
            <p:ph type="sldNum" sz="quarter" idx="12"/>
          </p:nvPr>
        </p:nvSpPr>
        <p:spPr/>
        <p:txBody>
          <a:bodyPr/>
          <a:lstStyle/>
          <a:p>
            <a:fld id="{F0FE092E-0505-704E-8CB1-0C6282EBDE1F}" type="slidenum">
              <a:rPr lang="en-PT" smtClean="0"/>
              <a:t>2</a:t>
            </a:fld>
            <a:endParaRPr lang="en-PT"/>
          </a:p>
        </p:txBody>
      </p:sp>
    </p:spTree>
    <p:extLst>
      <p:ext uri="{BB962C8B-B14F-4D97-AF65-F5344CB8AC3E}">
        <p14:creationId xmlns:p14="http://schemas.microsoft.com/office/powerpoint/2010/main" val="1031522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98E5-4A21-134A-9841-BFDBA6F0B36F}"/>
              </a:ext>
            </a:extLst>
          </p:cNvPr>
          <p:cNvSpPr>
            <a:spLocks noGrp="1"/>
          </p:cNvSpPr>
          <p:nvPr>
            <p:ph type="title"/>
          </p:nvPr>
        </p:nvSpPr>
        <p:spPr/>
        <p:txBody>
          <a:bodyPr/>
          <a:lstStyle/>
          <a:p>
            <a:r>
              <a:rPr lang="en-GB" dirty="0"/>
              <a:t>Images &amp; Figures Recommendations</a:t>
            </a:r>
          </a:p>
        </p:txBody>
      </p:sp>
      <p:sp>
        <p:nvSpPr>
          <p:cNvPr id="3" name="Content Placeholder 2">
            <a:extLst>
              <a:ext uri="{FF2B5EF4-FFF2-40B4-BE49-F238E27FC236}">
                <a16:creationId xmlns:a16="http://schemas.microsoft.com/office/drawing/2014/main" id="{7C60BE35-827F-9648-8DC2-8087CEF791DB}"/>
              </a:ext>
            </a:extLst>
          </p:cNvPr>
          <p:cNvSpPr>
            <a:spLocks noGrp="1"/>
          </p:cNvSpPr>
          <p:nvPr>
            <p:ph idx="1"/>
          </p:nvPr>
        </p:nvSpPr>
        <p:spPr/>
        <p:txBody>
          <a:bodyPr>
            <a:normAutofit fontScale="85000" lnSpcReduction="20000"/>
          </a:bodyPr>
          <a:lstStyle/>
          <a:p>
            <a:pPr>
              <a:lnSpc>
                <a:spcPct val="100000"/>
              </a:lnSpc>
            </a:pPr>
            <a:r>
              <a:rPr lang="en-GB" b="1" dirty="0"/>
              <a:t>TIF (EPS) vs JPG (JPEG) images. </a:t>
            </a:r>
            <a:r>
              <a:rPr lang="en-GB" dirty="0"/>
              <a:t>TIFs are preferred for press applications where quality takes priority over file size. When TIFs are compressed (LZW compression option when saving out of Photoshop, for example), no image data is lost, thus ensuring maximum quality. A JPEG is a compressed image format designed to keep the file size small, which makes it ideal for use in web </a:t>
            </a:r>
            <a:r>
              <a:rPr lang="en-GB" dirty="0" err="1"/>
              <a:t>graphics.To</a:t>
            </a:r>
            <a:r>
              <a:rPr lang="en-GB" dirty="0"/>
              <a:t> do this, the JPEG format actually deletes image data from the image. The higher the level of compression, the more data is removed. This is referred to as a lossy compression system. On a printout, the removed data tends to show up as blocky areas of a solid </a:t>
            </a:r>
            <a:r>
              <a:rPr lang="en-GB" dirty="0" err="1"/>
              <a:t>color</a:t>
            </a:r>
            <a:r>
              <a:rPr lang="en-GB" dirty="0"/>
              <a:t>. At higher resolutions (a minimum of 200 dpi), there's usually enough data in the JPEG file for the compression artifacts to be very noticeable.</a:t>
            </a:r>
          </a:p>
          <a:p>
            <a:pPr>
              <a:lnSpc>
                <a:spcPct val="100000"/>
              </a:lnSpc>
            </a:pPr>
            <a:r>
              <a:rPr lang="en-GB" b="1" dirty="0"/>
              <a:t>Fonts: </a:t>
            </a:r>
            <a:r>
              <a:rPr lang="en-GB" dirty="0"/>
              <a:t>If your figure uses custom or any non-standard font, the characters may appear differently when printed in the proceedings. Remember to check your figure creation that all fonts are embedded or included in the figure correctly.</a:t>
            </a:r>
          </a:p>
          <a:p>
            <a:pPr>
              <a:lnSpc>
                <a:spcPct val="100000"/>
              </a:lnSpc>
            </a:pPr>
            <a:r>
              <a:rPr lang="en-GB" b="1" dirty="0"/>
              <a:t>Transparencies: </a:t>
            </a:r>
            <a:r>
              <a:rPr lang="en-GB" dirty="0"/>
              <a:t>If a figure or image is assembled from multiple images, the images must be embedded, layers flattened or grouped together properly in the file, not lined. Transparencies need be flattened. </a:t>
            </a:r>
          </a:p>
        </p:txBody>
      </p:sp>
      <p:sp>
        <p:nvSpPr>
          <p:cNvPr id="4" name="Slide Number Placeholder 3">
            <a:extLst>
              <a:ext uri="{FF2B5EF4-FFF2-40B4-BE49-F238E27FC236}">
                <a16:creationId xmlns:a16="http://schemas.microsoft.com/office/drawing/2014/main" id="{C84F4218-A2B3-2E42-9FAD-2A199B5F53A5}"/>
              </a:ext>
            </a:extLst>
          </p:cNvPr>
          <p:cNvSpPr>
            <a:spLocks noGrp="1"/>
          </p:cNvSpPr>
          <p:nvPr>
            <p:ph type="sldNum" sz="quarter" idx="12"/>
          </p:nvPr>
        </p:nvSpPr>
        <p:spPr/>
        <p:txBody>
          <a:bodyPr/>
          <a:lstStyle/>
          <a:p>
            <a:fld id="{F0FE092E-0505-704E-8CB1-0C6282EBDE1F}" type="slidenum">
              <a:rPr lang="en-PT" smtClean="0"/>
              <a:pPr/>
              <a:t>20</a:t>
            </a:fld>
            <a:endParaRPr lang="en-PT"/>
          </a:p>
        </p:txBody>
      </p:sp>
    </p:spTree>
    <p:extLst>
      <p:ext uri="{BB962C8B-B14F-4D97-AF65-F5344CB8AC3E}">
        <p14:creationId xmlns:p14="http://schemas.microsoft.com/office/powerpoint/2010/main" val="333876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en-GB" dirty="0"/>
              <a:t>Acknowledgements</a:t>
            </a:r>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Just an example</a:t>
            </a:r>
          </a:p>
        </p:txBody>
      </p:sp>
      <p:sp>
        <p:nvSpPr>
          <p:cNvPr id="6" name="Slide Number Placeholder 5">
            <a:extLst>
              <a:ext uri="{FF2B5EF4-FFF2-40B4-BE49-F238E27FC236}">
                <a16:creationId xmlns:a16="http://schemas.microsoft.com/office/drawing/2014/main" id="{64082307-21E1-B246-962A-28C84D031A62}"/>
              </a:ext>
            </a:extLst>
          </p:cNvPr>
          <p:cNvSpPr>
            <a:spLocks noGrp="1"/>
          </p:cNvSpPr>
          <p:nvPr>
            <p:ph type="sldNum" sz="quarter" idx="12"/>
          </p:nvPr>
        </p:nvSpPr>
        <p:spPr/>
        <p:txBody>
          <a:bodyPr/>
          <a:lstStyle/>
          <a:p>
            <a:fld id="{F0FE092E-0505-704E-8CB1-0C6282EBDE1F}" type="slidenum">
              <a:rPr lang="en-PT" smtClean="0"/>
              <a:t>21</a:t>
            </a:fld>
            <a:endParaRPr lang="en-PT"/>
          </a:p>
        </p:txBody>
      </p:sp>
    </p:spTree>
    <p:extLst>
      <p:ext uri="{BB962C8B-B14F-4D97-AF65-F5344CB8AC3E}">
        <p14:creationId xmlns:p14="http://schemas.microsoft.com/office/powerpoint/2010/main" val="3601518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98E5-4A21-134A-9841-BFDBA6F0B36F}"/>
              </a:ext>
            </a:extLst>
          </p:cNvPr>
          <p:cNvSpPr>
            <a:spLocks noGrp="1"/>
          </p:cNvSpPr>
          <p:nvPr>
            <p:ph type="title"/>
          </p:nvPr>
        </p:nvSpPr>
        <p:spPr/>
        <p:txBody>
          <a:bodyPr>
            <a:normAutofit/>
          </a:bodyPr>
          <a:lstStyle/>
          <a:p>
            <a:r>
              <a:rPr lang="en-GB" dirty="0"/>
              <a:t>Acknowledgements</a:t>
            </a:r>
          </a:p>
        </p:txBody>
      </p:sp>
      <p:sp>
        <p:nvSpPr>
          <p:cNvPr id="3" name="Content Placeholder 2">
            <a:extLst>
              <a:ext uri="{FF2B5EF4-FFF2-40B4-BE49-F238E27FC236}">
                <a16:creationId xmlns:a16="http://schemas.microsoft.com/office/drawing/2014/main" id="{7C60BE35-827F-9648-8DC2-8087CEF791DB}"/>
              </a:ext>
            </a:extLst>
          </p:cNvPr>
          <p:cNvSpPr>
            <a:spLocks noGrp="1"/>
          </p:cNvSpPr>
          <p:nvPr>
            <p:ph idx="1"/>
          </p:nvPr>
        </p:nvSpPr>
        <p:spPr/>
        <p:txBody>
          <a:bodyPr>
            <a:normAutofit/>
          </a:bodyPr>
          <a:lstStyle/>
          <a:p>
            <a:r>
              <a:rPr lang="en-GB" dirty="0"/>
              <a:t>We thank all the volunteers, and all publications support and staff, who wrote and provided helpful comments on previous versions of this document. As well authors 1, 2, &amp; 3 gratefully acknowledge the grant from NSF (#1234-2013-ABC). Author 4 for example may want to acknowledge a supervisor/manager from their original employer. This whole paragraph is just for example … Some of the references cited in this paper are included for illustrative purposes only.</a:t>
            </a:r>
          </a:p>
          <a:p>
            <a:endParaRPr lang="en-GB" b="1" dirty="0"/>
          </a:p>
        </p:txBody>
      </p:sp>
      <p:sp>
        <p:nvSpPr>
          <p:cNvPr id="4" name="Slide Number Placeholder 3">
            <a:extLst>
              <a:ext uri="{FF2B5EF4-FFF2-40B4-BE49-F238E27FC236}">
                <a16:creationId xmlns:a16="http://schemas.microsoft.com/office/drawing/2014/main" id="{C84F4218-A2B3-2E42-9FAD-2A199B5F53A5}"/>
              </a:ext>
            </a:extLst>
          </p:cNvPr>
          <p:cNvSpPr>
            <a:spLocks noGrp="1"/>
          </p:cNvSpPr>
          <p:nvPr>
            <p:ph type="sldNum" sz="quarter" idx="12"/>
          </p:nvPr>
        </p:nvSpPr>
        <p:spPr/>
        <p:txBody>
          <a:bodyPr/>
          <a:lstStyle/>
          <a:p>
            <a:fld id="{F0FE092E-0505-704E-8CB1-0C6282EBDE1F}" type="slidenum">
              <a:rPr lang="en-PT" smtClean="0"/>
              <a:t>22</a:t>
            </a:fld>
            <a:endParaRPr lang="en-PT"/>
          </a:p>
        </p:txBody>
      </p:sp>
    </p:spTree>
    <p:extLst>
      <p:ext uri="{BB962C8B-B14F-4D97-AF65-F5344CB8AC3E}">
        <p14:creationId xmlns:p14="http://schemas.microsoft.com/office/powerpoint/2010/main" val="679730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en-GB" dirty="0"/>
              <a:t>References</a:t>
            </a:r>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Just an example</a:t>
            </a:r>
          </a:p>
        </p:txBody>
      </p:sp>
      <p:sp>
        <p:nvSpPr>
          <p:cNvPr id="6" name="Slide Number Placeholder 5">
            <a:extLst>
              <a:ext uri="{FF2B5EF4-FFF2-40B4-BE49-F238E27FC236}">
                <a16:creationId xmlns:a16="http://schemas.microsoft.com/office/drawing/2014/main" id="{64082307-21E1-B246-962A-28C84D031A62}"/>
              </a:ext>
            </a:extLst>
          </p:cNvPr>
          <p:cNvSpPr>
            <a:spLocks noGrp="1"/>
          </p:cNvSpPr>
          <p:nvPr>
            <p:ph type="sldNum" sz="quarter" idx="12"/>
          </p:nvPr>
        </p:nvSpPr>
        <p:spPr/>
        <p:txBody>
          <a:bodyPr/>
          <a:lstStyle/>
          <a:p>
            <a:fld id="{F0FE092E-0505-704E-8CB1-0C6282EBDE1F}" type="slidenum">
              <a:rPr lang="en-PT" smtClean="0"/>
              <a:t>23</a:t>
            </a:fld>
            <a:endParaRPr lang="en-PT"/>
          </a:p>
        </p:txBody>
      </p:sp>
    </p:spTree>
    <p:extLst>
      <p:ext uri="{BB962C8B-B14F-4D97-AF65-F5344CB8AC3E}">
        <p14:creationId xmlns:p14="http://schemas.microsoft.com/office/powerpoint/2010/main" val="3089918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98E5-4A21-134A-9841-BFDBA6F0B36F}"/>
              </a:ext>
            </a:extLst>
          </p:cNvPr>
          <p:cNvSpPr>
            <a:spLocks noGrp="1"/>
          </p:cNvSpPr>
          <p:nvPr>
            <p:ph type="title"/>
          </p:nvPr>
        </p:nvSpPr>
        <p:spPr/>
        <p:txBody>
          <a:bodyPr>
            <a:normAutofit/>
          </a:bodyPr>
          <a:lstStyle/>
          <a:p>
            <a:r>
              <a:rPr lang="en-GB" dirty="0"/>
              <a:t>References</a:t>
            </a:r>
          </a:p>
        </p:txBody>
      </p:sp>
      <p:sp>
        <p:nvSpPr>
          <p:cNvPr id="3" name="Content Placeholder 2">
            <a:extLst>
              <a:ext uri="{FF2B5EF4-FFF2-40B4-BE49-F238E27FC236}">
                <a16:creationId xmlns:a16="http://schemas.microsoft.com/office/drawing/2014/main" id="{7C60BE35-827F-9648-8DC2-8087CEF791DB}"/>
              </a:ext>
            </a:extLst>
          </p:cNvPr>
          <p:cNvSpPr>
            <a:spLocks noGrp="1"/>
          </p:cNvSpPr>
          <p:nvPr>
            <p:ph idx="1"/>
          </p:nvPr>
        </p:nvSpPr>
        <p:spPr/>
        <p:txBody>
          <a:bodyPr>
            <a:normAutofit fontScale="92500" lnSpcReduction="10000"/>
          </a:bodyPr>
          <a:lstStyle/>
          <a:p>
            <a:r>
              <a:rPr lang="en-GB" dirty="0"/>
              <a:t>Allis, L.V., “Searching for Solutions in Games and Artificial Intelligence”, Ph. D. thesis, University of Limburg, Maastricht, p. 167, 1997</a:t>
            </a:r>
          </a:p>
          <a:p>
            <a:r>
              <a:rPr lang="en-GB" dirty="0"/>
              <a:t>Binkley, K., </a:t>
            </a:r>
            <a:r>
              <a:rPr lang="en-GB" dirty="0" err="1"/>
              <a:t>Seehart</a:t>
            </a:r>
            <a:r>
              <a:rPr lang="en-GB" dirty="0"/>
              <a:t>, K., and Hagiwara, M., “A Study of Artificial Neural Network Architectures for Othello Evaluation Functions”, Information and Media Technologies, vol. 2, no. 4, pp.1129-1139, 2007</a:t>
            </a:r>
          </a:p>
          <a:p>
            <a:r>
              <a:rPr lang="en-GB" dirty="0"/>
              <a:t>Bledsoe, W. W. and Browning, I. ,“Pattern recognition and reading by machine,” in Proceedings of the Eastern Joint Computer Conference,   pp. 225–232, 1959</a:t>
            </a:r>
          </a:p>
          <a:p>
            <a:r>
              <a:rPr lang="en-GB" dirty="0"/>
              <a:t>Bucci, A., and Pollack, J. B., “Focusing vs. Intransitivity”, </a:t>
            </a:r>
            <a:br>
              <a:rPr lang="en-GB" dirty="0"/>
            </a:br>
            <a:r>
              <a:rPr lang="en-GB" dirty="0"/>
              <a:t>Proceedings of the Genetic and Evolutionary Computation Conference, GECCO 2003, LNCS 2723, pp. 250-261, 2003</a:t>
            </a:r>
          </a:p>
          <a:p>
            <a:r>
              <a:rPr lang="en-GB" dirty="0"/>
              <a:t>ETC</a:t>
            </a:r>
          </a:p>
          <a:p>
            <a:endParaRPr lang="en-GB" dirty="0"/>
          </a:p>
          <a:p>
            <a:endParaRPr lang="en-GB" dirty="0"/>
          </a:p>
        </p:txBody>
      </p:sp>
      <p:sp>
        <p:nvSpPr>
          <p:cNvPr id="4" name="Slide Number Placeholder 3">
            <a:extLst>
              <a:ext uri="{FF2B5EF4-FFF2-40B4-BE49-F238E27FC236}">
                <a16:creationId xmlns:a16="http://schemas.microsoft.com/office/drawing/2014/main" id="{C84F4218-A2B3-2E42-9FAD-2A199B5F53A5}"/>
              </a:ext>
            </a:extLst>
          </p:cNvPr>
          <p:cNvSpPr>
            <a:spLocks noGrp="1"/>
          </p:cNvSpPr>
          <p:nvPr>
            <p:ph type="sldNum" sz="quarter" idx="12"/>
          </p:nvPr>
        </p:nvSpPr>
        <p:spPr/>
        <p:txBody>
          <a:bodyPr/>
          <a:lstStyle/>
          <a:p>
            <a:fld id="{F0FE092E-0505-704E-8CB1-0C6282EBDE1F}" type="slidenum">
              <a:rPr lang="en-PT" smtClean="0"/>
              <a:t>24</a:t>
            </a:fld>
            <a:endParaRPr lang="en-PT"/>
          </a:p>
        </p:txBody>
      </p:sp>
    </p:spTree>
    <p:extLst>
      <p:ext uri="{BB962C8B-B14F-4D97-AF65-F5344CB8AC3E}">
        <p14:creationId xmlns:p14="http://schemas.microsoft.com/office/powerpoint/2010/main" val="1106860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7A4FC80-1DF1-6940-8037-10BE1F317F27}"/>
              </a:ext>
            </a:extLst>
          </p:cNvPr>
          <p:cNvSpPr>
            <a:spLocks noGrp="1"/>
          </p:cNvSpPr>
          <p:nvPr>
            <p:ph type="title"/>
          </p:nvPr>
        </p:nvSpPr>
        <p:spPr/>
        <p:txBody>
          <a:bodyPr/>
          <a:lstStyle/>
          <a:p>
            <a:r>
              <a:rPr lang="en-GB" dirty="0"/>
              <a:t>Course Agenda</a:t>
            </a:r>
            <a:endParaRPr lang="en-PT" dirty="0"/>
          </a:p>
        </p:txBody>
      </p:sp>
      <p:sp>
        <p:nvSpPr>
          <p:cNvPr id="7" name="Content Placeholder 6">
            <a:extLst>
              <a:ext uri="{FF2B5EF4-FFF2-40B4-BE49-F238E27FC236}">
                <a16:creationId xmlns:a16="http://schemas.microsoft.com/office/drawing/2014/main" id="{20791519-A36D-7749-8B34-53CA8A068C35}"/>
              </a:ext>
            </a:extLst>
          </p:cNvPr>
          <p:cNvSpPr>
            <a:spLocks noGrp="1"/>
          </p:cNvSpPr>
          <p:nvPr>
            <p:ph idx="1"/>
          </p:nvPr>
        </p:nvSpPr>
        <p:spPr>
          <a:xfrm>
            <a:off x="628650" y="1446017"/>
            <a:ext cx="7886700" cy="4746032"/>
          </a:xfrm>
        </p:spPr>
        <p:txBody>
          <a:bodyPr/>
          <a:lstStyle/>
          <a:p>
            <a:r>
              <a:rPr lang="en-GB" dirty="0"/>
              <a:t>Introduction</a:t>
            </a:r>
          </a:p>
          <a:p>
            <a:r>
              <a:rPr lang="en-GB" dirty="0"/>
              <a:t>Step 1</a:t>
            </a:r>
          </a:p>
          <a:p>
            <a:r>
              <a:rPr lang="en-GB" dirty="0"/>
              <a:t>Step 2</a:t>
            </a:r>
          </a:p>
          <a:p>
            <a:pPr lvl="1"/>
            <a:r>
              <a:rPr lang="en-GB" dirty="0"/>
              <a:t>Clustering</a:t>
            </a:r>
          </a:p>
          <a:p>
            <a:r>
              <a:rPr lang="en-GB" dirty="0"/>
              <a:t>Step 3</a:t>
            </a:r>
          </a:p>
          <a:p>
            <a:pPr lvl="1"/>
            <a:r>
              <a:rPr lang="en-GB" dirty="0"/>
              <a:t>Sample Graphs</a:t>
            </a:r>
          </a:p>
          <a:p>
            <a:pPr lvl="1"/>
            <a:r>
              <a:rPr lang="en-GB" dirty="0"/>
              <a:t>Sample Table</a:t>
            </a:r>
          </a:p>
          <a:p>
            <a:r>
              <a:rPr lang="en-GB" dirty="0"/>
              <a:t>Step 4</a:t>
            </a:r>
          </a:p>
          <a:p>
            <a:pPr lvl="1"/>
            <a:r>
              <a:rPr lang="en-GB" dirty="0"/>
              <a:t>Networks</a:t>
            </a:r>
          </a:p>
          <a:p>
            <a:r>
              <a:rPr lang="en-GB" dirty="0"/>
              <a:t>Step 5</a:t>
            </a:r>
          </a:p>
          <a:p>
            <a:r>
              <a:rPr lang="en-GB" dirty="0"/>
              <a:t>Overview, Examples, Questions &amp; Discussion</a:t>
            </a:r>
            <a:endParaRPr lang="en-PT" dirty="0"/>
          </a:p>
          <a:p>
            <a:endParaRPr lang="en-PT" dirty="0"/>
          </a:p>
        </p:txBody>
      </p:sp>
      <p:sp>
        <p:nvSpPr>
          <p:cNvPr id="5" name="Slide Number Placeholder 4">
            <a:extLst>
              <a:ext uri="{FF2B5EF4-FFF2-40B4-BE49-F238E27FC236}">
                <a16:creationId xmlns:a16="http://schemas.microsoft.com/office/drawing/2014/main" id="{1BD3DEAA-01DF-C541-9676-3FF4A23F6FEE}"/>
              </a:ext>
            </a:extLst>
          </p:cNvPr>
          <p:cNvSpPr>
            <a:spLocks noGrp="1"/>
          </p:cNvSpPr>
          <p:nvPr>
            <p:ph type="sldNum" sz="quarter" idx="12"/>
          </p:nvPr>
        </p:nvSpPr>
        <p:spPr/>
        <p:txBody>
          <a:bodyPr/>
          <a:lstStyle/>
          <a:p>
            <a:fld id="{F0FE092E-0505-704E-8CB1-0C6282EBDE1F}" type="slidenum">
              <a:rPr lang="en-PT" smtClean="0"/>
              <a:t>3</a:t>
            </a:fld>
            <a:endParaRPr lang="en-PT"/>
          </a:p>
        </p:txBody>
      </p:sp>
    </p:spTree>
    <p:extLst>
      <p:ext uri="{BB962C8B-B14F-4D97-AF65-F5344CB8AC3E}">
        <p14:creationId xmlns:p14="http://schemas.microsoft.com/office/powerpoint/2010/main" val="185778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en-GB" dirty="0"/>
              <a:t>Format and Deadline</a:t>
            </a:r>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4</a:t>
            </a:fld>
            <a:endParaRPr lang="en-PT"/>
          </a:p>
        </p:txBody>
      </p:sp>
    </p:spTree>
    <p:extLst>
      <p:ext uri="{BB962C8B-B14F-4D97-AF65-F5344CB8AC3E}">
        <p14:creationId xmlns:p14="http://schemas.microsoft.com/office/powerpoint/2010/main" val="1522608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82D7D8-48F8-C947-B64C-CEA0438349FD}"/>
              </a:ext>
            </a:extLst>
          </p:cNvPr>
          <p:cNvSpPr>
            <a:spLocks noGrp="1"/>
          </p:cNvSpPr>
          <p:nvPr>
            <p:ph type="title"/>
          </p:nvPr>
        </p:nvSpPr>
        <p:spPr/>
        <p:txBody>
          <a:bodyPr/>
          <a:lstStyle/>
          <a:p>
            <a:r>
              <a:rPr lang="en-GB" dirty="0"/>
              <a:t>T</a:t>
            </a:r>
            <a:r>
              <a:rPr lang="en-PT" dirty="0"/>
              <a:t>utorial’s CRC</a:t>
            </a:r>
          </a:p>
        </p:txBody>
      </p:sp>
      <p:sp>
        <p:nvSpPr>
          <p:cNvPr id="5" name="Content Placeholder 4">
            <a:extLst>
              <a:ext uri="{FF2B5EF4-FFF2-40B4-BE49-F238E27FC236}">
                <a16:creationId xmlns:a16="http://schemas.microsoft.com/office/drawing/2014/main" id="{B9926B37-D531-104E-8184-E5A380A45499}"/>
              </a:ext>
            </a:extLst>
          </p:cNvPr>
          <p:cNvSpPr>
            <a:spLocks noGrp="1"/>
          </p:cNvSpPr>
          <p:nvPr>
            <p:ph idx="1"/>
          </p:nvPr>
        </p:nvSpPr>
        <p:spPr/>
        <p:txBody>
          <a:bodyPr>
            <a:normAutofit/>
          </a:bodyPr>
          <a:lstStyle/>
          <a:p>
            <a:r>
              <a:rPr lang="en-GB" dirty="0"/>
              <a:t>Please prepare your GECCO’2</a:t>
            </a:r>
            <a:r>
              <a:rPr lang="es-MX" dirty="0"/>
              <a:t>6</a:t>
            </a:r>
            <a:r>
              <a:rPr lang="en-GB" dirty="0"/>
              <a:t> Tutorial in 4 (four) slides per US letter page landscape orientation (11x8.5 inches). US letter is a standard page size in most slide applications.</a:t>
            </a:r>
          </a:p>
          <a:p>
            <a:r>
              <a:rPr lang="en-GB" dirty="0"/>
              <a:t>The tutorial presentation must be in PDF format.</a:t>
            </a:r>
          </a:p>
          <a:p>
            <a:r>
              <a:rPr lang="en-GB" dirty="0"/>
              <a:t>Avoid adding page numbers to the final PDF.</a:t>
            </a:r>
          </a:p>
          <a:p>
            <a:r>
              <a:rPr lang="en-GB" dirty="0"/>
              <a:t>Fonts must be embedded.</a:t>
            </a:r>
          </a:p>
          <a:p>
            <a:r>
              <a:rPr lang="en-GB" dirty="0"/>
              <a:t>Then submit PDF to the </a:t>
            </a:r>
            <a:r>
              <a:rPr lang="en-GB" dirty="0" err="1"/>
              <a:t>Linklings</a:t>
            </a:r>
            <a:r>
              <a:rPr lang="en-GB" dirty="0"/>
              <a:t> Submission System at:</a:t>
            </a:r>
          </a:p>
          <a:p>
            <a:pPr lvl="1"/>
            <a:r>
              <a:rPr lang="en-GB" dirty="0">
                <a:hlinkClick r:id="rId2"/>
              </a:rPr>
              <a:t>https://ssl.linklings.net/conferences/gecco/</a:t>
            </a:r>
            <a:endParaRPr lang="en-GB" dirty="0"/>
          </a:p>
          <a:p>
            <a:r>
              <a:rPr lang="en-GB" dirty="0"/>
              <a:t>Submission Deadline: </a:t>
            </a:r>
            <a:r>
              <a:rPr lang="en-GB" dirty="0">
                <a:solidFill>
                  <a:srgbClr val="FF0000"/>
                </a:solidFill>
              </a:rPr>
              <a:t>May </a:t>
            </a:r>
            <a:r>
              <a:rPr lang="sl-SI" dirty="0">
                <a:solidFill>
                  <a:srgbClr val="FF0000"/>
                </a:solidFill>
              </a:rPr>
              <a:t>5</a:t>
            </a:r>
            <a:r>
              <a:rPr lang="en-GB" dirty="0">
                <a:solidFill>
                  <a:srgbClr val="FF0000"/>
                </a:solidFill>
              </a:rPr>
              <a:t>, 202</a:t>
            </a:r>
            <a:r>
              <a:rPr lang="es-MX" dirty="0">
                <a:solidFill>
                  <a:srgbClr val="FF0000"/>
                </a:solidFill>
              </a:rPr>
              <a:t>6</a:t>
            </a:r>
            <a:endParaRPr lang="en-GB" dirty="0">
              <a:solidFill>
                <a:srgbClr val="FF0000"/>
              </a:solidFill>
              <a:latin typeface="Calibri Light" pitchFamily="18"/>
            </a:endParaRPr>
          </a:p>
          <a:p>
            <a:r>
              <a:rPr lang="en-GB" dirty="0"/>
              <a:t>120 SLIDE MAXIMUM: 30 pages of 4 up slides</a:t>
            </a:r>
          </a:p>
        </p:txBody>
      </p:sp>
      <p:sp>
        <p:nvSpPr>
          <p:cNvPr id="6" name="Slide Number Placeholder 5">
            <a:extLst>
              <a:ext uri="{FF2B5EF4-FFF2-40B4-BE49-F238E27FC236}">
                <a16:creationId xmlns:a16="http://schemas.microsoft.com/office/drawing/2014/main" id="{88C73CAF-B183-5A46-BECD-C581E82375CB}"/>
              </a:ext>
            </a:extLst>
          </p:cNvPr>
          <p:cNvSpPr>
            <a:spLocks noGrp="1"/>
          </p:cNvSpPr>
          <p:nvPr>
            <p:ph type="sldNum" sz="quarter" idx="12"/>
          </p:nvPr>
        </p:nvSpPr>
        <p:spPr/>
        <p:txBody>
          <a:bodyPr/>
          <a:lstStyle/>
          <a:p>
            <a:fld id="{F0FE092E-0505-704E-8CB1-0C6282EBDE1F}" type="slidenum">
              <a:rPr lang="en-PT" smtClean="0"/>
              <a:t>5</a:t>
            </a:fld>
            <a:endParaRPr lang="en-PT"/>
          </a:p>
        </p:txBody>
      </p:sp>
    </p:spTree>
    <p:extLst>
      <p:ext uri="{BB962C8B-B14F-4D97-AF65-F5344CB8AC3E}">
        <p14:creationId xmlns:p14="http://schemas.microsoft.com/office/powerpoint/2010/main" val="2690115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pt-PT" dirty="0" err="1"/>
              <a:t>Creating</a:t>
            </a:r>
            <a:r>
              <a:rPr lang="pt-PT" dirty="0"/>
              <a:t> </a:t>
            </a:r>
            <a:r>
              <a:rPr lang="pt-PT" dirty="0" err="1"/>
              <a:t>the</a:t>
            </a:r>
            <a:r>
              <a:rPr lang="pt-PT" dirty="0"/>
              <a:t> PDF</a:t>
            </a:r>
            <a:endParaRPr lang="en-PT" dirty="0"/>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6</a:t>
            </a:fld>
            <a:endParaRPr lang="en-PT"/>
          </a:p>
        </p:txBody>
      </p:sp>
    </p:spTree>
    <p:extLst>
      <p:ext uri="{BB962C8B-B14F-4D97-AF65-F5344CB8AC3E}">
        <p14:creationId xmlns:p14="http://schemas.microsoft.com/office/powerpoint/2010/main" val="176441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Producing and testing PDF files</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a:xfrm>
            <a:off x="628650" y="1433373"/>
            <a:ext cx="7659944" cy="4746032"/>
          </a:xfrm>
        </p:spPr>
        <p:txBody>
          <a:bodyPr>
            <a:normAutofit/>
          </a:bodyPr>
          <a:lstStyle/>
          <a:p>
            <a:r>
              <a:rPr lang="en-GB" dirty="0"/>
              <a:t>We recommend that you produce a PDF version of your submission well before the final deadline.  Your PDF file must be ACM DL Compliant. All fonts need to be embedded in the final PDF file. Avoid adding page numbers to the final PDF.</a:t>
            </a:r>
          </a:p>
          <a:p>
            <a:endParaRPr lang="en-GB" dirty="0"/>
          </a:p>
          <a:p>
            <a:r>
              <a:rPr lang="en-US" dirty="0"/>
              <a:t>Test your PDF file by viewing or printing it with the same software we will use when we receive it, Adobe Acrobat Reader (or any standard modern PDF viewer). Note that most reviewers will use a North American/European version of Acrobat reader, which cannot handle documents containing non-North American or non-European fonts (e.g. Asian fonts).</a:t>
            </a:r>
            <a:endParaRPr lang="en-GB" dirty="0"/>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7</a:t>
            </a:fld>
            <a:endParaRPr lang="en-PT"/>
          </a:p>
        </p:txBody>
      </p:sp>
    </p:spTree>
    <p:extLst>
      <p:ext uri="{BB962C8B-B14F-4D97-AF65-F5344CB8AC3E}">
        <p14:creationId xmlns:p14="http://schemas.microsoft.com/office/powerpoint/2010/main" val="2863654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B498693-2328-6949-AE49-8CBC7F5FF797}"/>
              </a:ext>
            </a:extLst>
          </p:cNvPr>
          <p:cNvSpPr>
            <a:spLocks noGrp="1"/>
          </p:cNvSpPr>
          <p:nvPr>
            <p:ph type="title"/>
          </p:nvPr>
        </p:nvSpPr>
        <p:spPr/>
        <p:txBody>
          <a:bodyPr>
            <a:noAutofit/>
          </a:bodyPr>
          <a:lstStyle/>
          <a:p>
            <a:r>
              <a:rPr lang="en-GB" sz="2400" dirty="0"/>
              <a:t>Creating your PDF (Microsoft 365 / Office 2021 / Office 2024)</a:t>
            </a:r>
          </a:p>
        </p:txBody>
      </p:sp>
      <p:sp>
        <p:nvSpPr>
          <p:cNvPr id="6" name="Content Placeholder 5">
            <a:extLst>
              <a:ext uri="{FF2B5EF4-FFF2-40B4-BE49-F238E27FC236}">
                <a16:creationId xmlns:a16="http://schemas.microsoft.com/office/drawing/2014/main" id="{4B313E74-BFC5-6049-A8E6-5BB0236E8738}"/>
              </a:ext>
            </a:extLst>
          </p:cNvPr>
          <p:cNvSpPr>
            <a:spLocks noGrp="1"/>
          </p:cNvSpPr>
          <p:nvPr>
            <p:ph idx="1"/>
          </p:nvPr>
        </p:nvSpPr>
        <p:spPr/>
        <p:txBody>
          <a:bodyPr>
            <a:normAutofit/>
          </a:bodyPr>
          <a:lstStyle/>
          <a:p>
            <a:pPr marL="342900" indent="-342900">
              <a:buFont typeface="Arial" panose="020B0604020202020204" pitchFamily="34" charset="0"/>
              <a:buChar char="•"/>
            </a:pPr>
            <a:r>
              <a:rPr lang="en-GB" dirty="0"/>
              <a:t>Click the File tab and then click Export (not Save As).</a:t>
            </a:r>
          </a:p>
          <a:p>
            <a:pPr marL="342900" indent="-342900">
              <a:buFont typeface="Arial" panose="020B0604020202020204" pitchFamily="34" charset="0"/>
              <a:buChar char="•"/>
            </a:pPr>
            <a:r>
              <a:rPr lang="en-GB" dirty="0"/>
              <a:t>Click Create PDF/XPS Document, then click Create PDF/XPS. </a:t>
            </a:r>
          </a:p>
          <a:p>
            <a:pPr marL="342900" indent="-342900">
              <a:buFont typeface="Arial" panose="020B0604020202020204" pitchFamily="34" charset="0"/>
              <a:buChar char="•"/>
            </a:pPr>
            <a:r>
              <a:rPr lang="en-GB" dirty="0"/>
              <a:t>Choose your save location and enter your file name</a:t>
            </a:r>
          </a:p>
          <a:p>
            <a:pPr marL="342900" indent="-342900">
              <a:buFont typeface="Arial" panose="020B0604020202020204" pitchFamily="34" charset="0"/>
              <a:buChar char="•"/>
            </a:pPr>
            <a:r>
              <a:rPr lang="en-GB"/>
              <a:t>Click </a:t>
            </a:r>
            <a:r>
              <a:rPr lang="en-GB" dirty="0"/>
              <a:t>Options…</a:t>
            </a:r>
          </a:p>
          <a:p>
            <a:pPr marL="342900" indent="-342900">
              <a:buFont typeface="Arial" panose="020B0604020202020204" pitchFamily="34" charset="0"/>
              <a:buChar char="•"/>
            </a:pPr>
            <a:r>
              <a:rPr lang="en-GB" dirty="0"/>
              <a:t>In the Options dialog, select the Handouts option with 4 slides per page and Horizontal order</a:t>
            </a:r>
          </a:p>
          <a:p>
            <a:pPr marL="342900" indent="-342900">
              <a:buFont typeface="Arial" panose="020B0604020202020204" pitchFamily="34" charset="0"/>
              <a:buChar char="•"/>
            </a:pPr>
            <a:r>
              <a:rPr lang="en-GB" dirty="0"/>
              <a:t>Check the box for “Compliant (PDF/A)” </a:t>
            </a:r>
          </a:p>
          <a:p>
            <a:pPr marL="342900" indent="-342900">
              <a:buFont typeface="Arial" panose="020B0604020202020204" pitchFamily="34" charset="0"/>
              <a:buChar char="•"/>
            </a:pPr>
            <a:r>
              <a:rPr lang="en-GB" dirty="0"/>
              <a:t>Click OK to close the Options box</a:t>
            </a:r>
          </a:p>
          <a:p>
            <a:pPr marL="342900" indent="-342900">
              <a:buFont typeface="Arial" panose="020B0604020202020204" pitchFamily="34" charset="0"/>
              <a:buChar char="•"/>
            </a:pPr>
            <a:r>
              <a:rPr lang="en-GB" dirty="0"/>
              <a:t>Click Publish</a:t>
            </a:r>
          </a:p>
        </p:txBody>
      </p:sp>
      <p:sp>
        <p:nvSpPr>
          <p:cNvPr id="7" name="Slide Number Placeholder 6">
            <a:extLst>
              <a:ext uri="{FF2B5EF4-FFF2-40B4-BE49-F238E27FC236}">
                <a16:creationId xmlns:a16="http://schemas.microsoft.com/office/drawing/2014/main" id="{B7AB72FC-9B8E-C645-A9D1-AC1F0F6EBEE8}"/>
              </a:ext>
            </a:extLst>
          </p:cNvPr>
          <p:cNvSpPr>
            <a:spLocks noGrp="1"/>
          </p:cNvSpPr>
          <p:nvPr>
            <p:ph type="sldNum" sz="quarter" idx="12"/>
          </p:nvPr>
        </p:nvSpPr>
        <p:spPr/>
        <p:txBody>
          <a:bodyPr/>
          <a:lstStyle/>
          <a:p>
            <a:fld id="{F0FE092E-0505-704E-8CB1-0C6282EBDE1F}" type="slidenum">
              <a:rPr lang="en-PT" smtClean="0"/>
              <a:t>8</a:t>
            </a:fld>
            <a:endParaRPr lang="en-PT"/>
          </a:p>
        </p:txBody>
      </p:sp>
    </p:spTree>
    <p:extLst>
      <p:ext uri="{BB962C8B-B14F-4D97-AF65-F5344CB8AC3E}">
        <p14:creationId xmlns:p14="http://schemas.microsoft.com/office/powerpoint/2010/main" val="3027609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pt-PT" dirty="0"/>
              <a:t>Copyright </a:t>
            </a:r>
            <a:r>
              <a:rPr lang="pt-PT" dirty="0" err="1"/>
              <a:t>issues</a:t>
            </a:r>
            <a:endParaRPr lang="en-PT" dirty="0"/>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9</a:t>
            </a:fld>
            <a:endParaRPr lang="en-PT"/>
          </a:p>
        </p:txBody>
      </p:sp>
    </p:spTree>
    <p:extLst>
      <p:ext uri="{BB962C8B-B14F-4D97-AF65-F5344CB8AC3E}">
        <p14:creationId xmlns:p14="http://schemas.microsoft.com/office/powerpoint/2010/main" val="29202458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1856</TotalTime>
  <Words>1903</Words>
  <Application>Microsoft Office PowerPoint</Application>
  <PresentationFormat>Presentación en pantalla (4:3)</PresentationFormat>
  <Paragraphs>127</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24</vt:i4>
      </vt:variant>
    </vt:vector>
  </HeadingPairs>
  <TitlesOfParts>
    <vt:vector size="29" baseType="lpstr">
      <vt:lpstr>Arial</vt:lpstr>
      <vt:lpstr>Calibri</vt:lpstr>
      <vt:lpstr>Calibri Light</vt:lpstr>
      <vt:lpstr>System Font Regular</vt:lpstr>
      <vt:lpstr>Office Theme</vt:lpstr>
      <vt:lpstr>GECCO 2026 Sample PowerPoint File: Title Goes Here</vt:lpstr>
      <vt:lpstr>Instructors</vt:lpstr>
      <vt:lpstr>Course Agenda</vt:lpstr>
      <vt:lpstr>Format and Deadline</vt:lpstr>
      <vt:lpstr>Tutorial’s CRC</vt:lpstr>
      <vt:lpstr>Creating the PDF</vt:lpstr>
      <vt:lpstr>Producing and testing PDF files</vt:lpstr>
      <vt:lpstr>Creating your PDF (Microsoft 365 / Office 2021 / Office 2024)</vt:lpstr>
      <vt:lpstr>Copyright issues</vt:lpstr>
      <vt:lpstr>Third Party Material</vt:lpstr>
      <vt:lpstr>ACM Copyrights &amp; Permissions Policy</vt:lpstr>
      <vt:lpstr>Language and Style</vt:lpstr>
      <vt:lpstr>Language, style, and content</vt:lpstr>
      <vt:lpstr>Language, style, and content</vt:lpstr>
      <vt:lpstr>References and Citations</vt:lpstr>
      <vt:lpstr>Fonts</vt:lpstr>
      <vt:lpstr>Fonts</vt:lpstr>
      <vt:lpstr>Images and Figures</vt:lpstr>
      <vt:lpstr>Images &amp; Figures Recommendations</vt:lpstr>
      <vt:lpstr>Images &amp; Figures Recommendations</vt:lpstr>
      <vt:lpstr>Acknowledgements</vt:lpstr>
      <vt:lpstr>Acknowledgements</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GECCO 202# Sample PowerPoint File: Title Goes Here</dc:title>
  <dc:creator>Fernando Machado</dc:creator>
  <cp:lastModifiedBy>José Ortega</cp:lastModifiedBy>
  <cp:revision>37</cp:revision>
  <dcterms:created xsi:type="dcterms:W3CDTF">2023-04-16T11:53:39Z</dcterms:created>
  <dcterms:modified xsi:type="dcterms:W3CDTF">2026-02-27T00:03:06Z</dcterms:modified>
</cp:coreProperties>
</file>