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61" r:id="rId3"/>
    <p:sldId id="266" r:id="rId4"/>
    <p:sldId id="267" r:id="rId5"/>
    <p:sldId id="268" r:id="rId6"/>
    <p:sldId id="269" r:id="rId7"/>
  </p:sldIdLst>
  <p:sldSz cx="7543800" cy="58293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2B7F"/>
    <a:srgbClr val="E3E4E5"/>
    <a:srgbClr val="FFFFFF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893" autoAdjust="0"/>
  </p:normalViewPr>
  <p:slideViewPr>
    <p:cSldViewPr>
      <p:cViewPr>
        <p:scale>
          <a:sx n="100" d="100"/>
          <a:sy n="100" d="100"/>
        </p:scale>
        <p:origin x="2418" y="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BF87478-6CF9-4E27-9223-16F46A6895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2CD933-C0B4-4CFD-9091-C6771D7B4D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E6514-BFB4-4293-AEA1-BE513F4012ED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110F24-B67B-45A9-B92F-FB5900DD74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1A8E55-331E-4DE3-9945-7515DD7D40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1D763-B289-48F4-BAA9-13C23D9BDB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72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8B7DB-9414-48EF-9079-A59BBB093691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589D2-2310-4A18-BC7C-60BFE61C80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5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589D2-2310-4A18-BC7C-60BFE61C80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2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entágono 27">
            <a:extLst>
              <a:ext uri="{FF2B5EF4-FFF2-40B4-BE49-F238E27FC236}">
                <a16:creationId xmlns:a16="http://schemas.microsoft.com/office/drawing/2014/main" id="{0B8B3B11-C089-41E6-88BF-A42CD1FAC03B}"/>
              </a:ext>
            </a:extLst>
          </p:cNvPr>
          <p:cNvSpPr/>
          <p:nvPr/>
        </p:nvSpPr>
        <p:spPr>
          <a:xfrm rot="20457028">
            <a:off x="-95595" y="-352844"/>
            <a:ext cx="2845099" cy="2709619"/>
          </a:xfrm>
          <a:prstGeom prst="pentagon">
            <a:avLst/>
          </a:prstGeom>
          <a:solidFill>
            <a:srgbClr val="E3E4E5"/>
          </a:solidFill>
          <a:ln>
            <a:solidFill>
              <a:srgbClr val="E3E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9DC2E03-E988-43E6-B52C-79386685AEA2}"/>
              </a:ext>
            </a:extLst>
          </p:cNvPr>
          <p:cNvGrpSpPr/>
          <p:nvPr/>
        </p:nvGrpSpPr>
        <p:grpSpPr>
          <a:xfrm>
            <a:off x="0" y="0"/>
            <a:ext cx="7575917" cy="5708143"/>
            <a:chOff x="0" y="0"/>
            <a:chExt cx="7575917" cy="5708143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F9449E4-C231-438B-B221-7AFFFD8EE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98425" cy="2432126"/>
            </a:xfrm>
            <a:prstGeom prst="rect">
              <a:avLst/>
            </a:prstGeom>
          </p:spPr>
        </p:pic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B13D9B16-094C-4FE5-8AFF-F186F1E0772F}"/>
                </a:ext>
              </a:extLst>
            </p:cNvPr>
            <p:cNvGrpSpPr/>
            <p:nvPr/>
          </p:nvGrpSpPr>
          <p:grpSpPr>
            <a:xfrm>
              <a:off x="5644749" y="427610"/>
              <a:ext cx="1931168" cy="1193293"/>
              <a:chOff x="4933076" y="121157"/>
              <a:chExt cx="2496429" cy="1542575"/>
            </a:xfrm>
          </p:grpSpPr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252D0383-1A13-4743-92F2-DD3C4A027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3076" y="121157"/>
                <a:ext cx="2496429" cy="1193293"/>
              </a:xfrm>
              <a:prstGeom prst="rect">
                <a:avLst/>
              </a:prstGeom>
            </p:spPr>
          </p:pic>
          <p:sp>
            <p:nvSpPr>
              <p:cNvPr id="46" name="TextBox 7">
                <a:extLst>
                  <a:ext uri="{FF2B5EF4-FFF2-40B4-BE49-F238E27FC236}">
                    <a16:creationId xmlns:a16="http://schemas.microsoft.com/office/drawing/2014/main" id="{CEC7FCEC-7DC5-469B-806F-7979EDECF20B}"/>
                  </a:ext>
                </a:extLst>
              </p:cNvPr>
              <p:cNvSpPr txBox="1"/>
              <p:nvPr/>
            </p:nvSpPr>
            <p:spPr>
              <a:xfrm>
                <a:off x="5045600" y="1301592"/>
                <a:ext cx="2271379" cy="3621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68"/>
                  </a:lnSpc>
                </a:pPr>
                <a:r>
                  <a:rPr lang="en-US" sz="1100" b="1" spc="19" dirty="0">
                    <a:solidFill>
                      <a:srgbClr val="000000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San José, Costa Rica</a:t>
                </a:r>
              </a:p>
              <a:p>
                <a:pPr algn="ctr">
                  <a:lnSpc>
                    <a:spcPts val="1468"/>
                  </a:lnSpc>
                </a:pPr>
                <a:r>
                  <a:rPr lang="en-US" sz="1100" b="1" spc="19" dirty="0">
                    <a:solidFill>
                      <a:srgbClr val="000000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July 13-17, 2026</a:t>
                </a: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8EEFB5D4-E58F-4848-80B0-883FBE6BFCBA}"/>
                </a:ext>
              </a:extLst>
            </p:cNvPr>
            <p:cNvGrpSpPr/>
            <p:nvPr/>
          </p:nvGrpSpPr>
          <p:grpSpPr>
            <a:xfrm>
              <a:off x="5372100" y="5317628"/>
              <a:ext cx="2057405" cy="390515"/>
              <a:chOff x="2515526" y="4565381"/>
              <a:chExt cx="3586056" cy="680668"/>
            </a:xfrm>
          </p:grpSpPr>
          <p:pic>
            <p:nvPicPr>
              <p:cNvPr id="41" name="Imagen 40">
                <a:extLst>
                  <a:ext uri="{FF2B5EF4-FFF2-40B4-BE49-F238E27FC236}">
                    <a16:creationId xmlns:a16="http://schemas.microsoft.com/office/drawing/2014/main" id="{3D318CCD-21D4-444B-8064-143F012BB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0914" y="4565381"/>
                <a:ext cx="680668" cy="680668"/>
              </a:xfrm>
              <a:prstGeom prst="rect">
                <a:avLst/>
              </a:prstGeom>
            </p:spPr>
          </p:pic>
          <p:grpSp>
            <p:nvGrpSpPr>
              <p:cNvPr id="42" name="Grupo 41">
                <a:extLst>
                  <a:ext uri="{FF2B5EF4-FFF2-40B4-BE49-F238E27FC236}">
                    <a16:creationId xmlns:a16="http://schemas.microsoft.com/office/drawing/2014/main" id="{3FF82651-CA20-48D5-8646-447E824D6908}"/>
                  </a:ext>
                </a:extLst>
              </p:cNvPr>
              <p:cNvGrpSpPr/>
              <p:nvPr/>
            </p:nvGrpSpPr>
            <p:grpSpPr>
              <a:xfrm>
                <a:off x="2515526" y="4565381"/>
                <a:ext cx="2789148" cy="680668"/>
                <a:chOff x="2737869" y="4498827"/>
                <a:chExt cx="2789148" cy="680668"/>
              </a:xfrm>
            </p:grpSpPr>
            <p:pic>
              <p:nvPicPr>
                <p:cNvPr id="43" name="Imagen 42">
                  <a:extLst>
                    <a:ext uri="{FF2B5EF4-FFF2-40B4-BE49-F238E27FC236}">
                      <a16:creationId xmlns:a16="http://schemas.microsoft.com/office/drawing/2014/main" id="{E1555F96-37F6-49FD-8A38-67058BC0EB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95057" y="4498827"/>
                  <a:ext cx="631960" cy="680668"/>
                </a:xfrm>
                <a:prstGeom prst="rect">
                  <a:avLst/>
                </a:prstGeom>
              </p:spPr>
            </p:pic>
            <p:pic>
              <p:nvPicPr>
                <p:cNvPr id="44" name="Imagen 43">
                  <a:extLst>
                    <a:ext uri="{FF2B5EF4-FFF2-40B4-BE49-F238E27FC236}">
                      <a16:creationId xmlns:a16="http://schemas.microsoft.com/office/drawing/2014/main" id="{23FF1BE2-FCA1-4B8D-8256-1DC6A3272C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7869" y="4498827"/>
                  <a:ext cx="2054847" cy="680668"/>
                </a:xfrm>
                <a:prstGeom prst="rect">
                  <a:avLst/>
                </a:prstGeom>
              </p:spPr>
            </p:pic>
          </p:grpSp>
        </p:grp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508F53FC-06EB-4FB3-B01A-9782EA17FC13}"/>
                </a:ext>
              </a:extLst>
            </p:cNvPr>
            <p:cNvSpPr txBox="1"/>
            <p:nvPr/>
          </p:nvSpPr>
          <p:spPr>
            <a:xfrm>
              <a:off x="2714181" y="796100"/>
              <a:ext cx="2773304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b="1" spc="19" dirty="0">
                  <a:solidFill>
                    <a:srgbClr val="002B7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Genetic and Evolutionary Computation Conference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Logotipo">
            <a:extLst>
              <a:ext uri="{FF2B5EF4-FFF2-40B4-BE49-F238E27FC236}">
                <a16:creationId xmlns:a16="http://schemas.microsoft.com/office/drawing/2014/main" id="{76A9E578-0C30-44AB-9F43-2D84ACD21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1700" y="95250"/>
            <a:ext cx="1447800" cy="13551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AC4E3FF-A07F-4118-A450-204B5B9248E7}"/>
              </a:ext>
            </a:extLst>
          </p:cNvPr>
          <p:cNvSpPr/>
          <p:nvPr userDrawn="1"/>
        </p:nvSpPr>
        <p:spPr>
          <a:xfrm>
            <a:off x="0" y="5581650"/>
            <a:ext cx="7543800" cy="247650"/>
          </a:xfrm>
          <a:prstGeom prst="rect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A4DD58F-FF0A-4F48-AE25-FCBE4EC3E91A}"/>
              </a:ext>
            </a:extLst>
          </p:cNvPr>
          <p:cNvSpPr/>
          <p:nvPr userDrawn="1"/>
        </p:nvSpPr>
        <p:spPr>
          <a:xfrm>
            <a:off x="0" y="0"/>
            <a:ext cx="7543800" cy="552450"/>
          </a:xfrm>
          <a:prstGeom prst="rect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5C7595B4-F37F-47D2-AE63-8B0E9602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1E2543B6-D6CF-45B2-957B-798397BD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18F6727D-22AC-4F3E-BD02-6E1FFD39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775" y="5522912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adroTexto 49">
            <a:extLst>
              <a:ext uri="{FF2B5EF4-FFF2-40B4-BE49-F238E27FC236}">
                <a16:creationId xmlns:a16="http://schemas.microsoft.com/office/drawing/2014/main" id="{EA6D73F5-EA3F-44C3-A0FC-B4C076179DDD}"/>
              </a:ext>
            </a:extLst>
          </p:cNvPr>
          <p:cNvSpPr txBox="1"/>
          <p:nvPr/>
        </p:nvSpPr>
        <p:spPr>
          <a:xfrm>
            <a:off x="461957" y="3219450"/>
            <a:ext cx="66198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1" dirty="0">
                <a:solidFill>
                  <a:srgbClr val="323232"/>
                </a:solidFill>
              </a:rPr>
              <a:t>Authors’ Full First &amp; Last Names </a:t>
            </a:r>
          </a:p>
          <a:p>
            <a:r>
              <a:rPr lang="en-GB" sz="1400" i="1" dirty="0">
                <a:solidFill>
                  <a:srgbClr val="323232"/>
                </a:solidFill>
              </a:rPr>
              <a:t>Corporate or Academic Affiliation</a:t>
            </a:r>
          </a:p>
          <a:p>
            <a:r>
              <a:rPr lang="en-GB" sz="1400" i="1" dirty="0">
                <a:solidFill>
                  <a:srgbClr val="323232"/>
                </a:solidFill>
              </a:rPr>
              <a:t>Location City, State, Country</a:t>
            </a:r>
          </a:p>
          <a:p>
            <a:r>
              <a:rPr lang="en-GB" sz="1400" i="1" dirty="0">
                <a:solidFill>
                  <a:srgbClr val="323232"/>
                </a:solidFill>
              </a:rPr>
              <a:t>Presenter’s Contact Information-Email</a:t>
            </a:r>
            <a:endParaRPr lang="en-US" sz="1400" i="1" dirty="0">
              <a:solidFill>
                <a:srgbClr val="323232"/>
              </a:solidFill>
              <a:effectLst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A8BEB6E-B411-4092-8144-DFAA683EA39F}"/>
              </a:ext>
            </a:extLst>
          </p:cNvPr>
          <p:cNvSpPr txBox="1"/>
          <p:nvPr/>
        </p:nvSpPr>
        <p:spPr>
          <a:xfrm>
            <a:off x="2781300" y="2452985"/>
            <a:ext cx="4562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2400" b="1" i="0" dirty="0">
                <a:solidFill>
                  <a:srgbClr val="CE1126"/>
                </a:solidFill>
                <a:effectLst/>
              </a:rPr>
              <a:t>Title Goes Here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022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8BF9143-7D0B-4834-BEEB-6DD63419B4C9}"/>
              </a:ext>
            </a:extLst>
          </p:cNvPr>
          <p:cNvSpPr txBox="1"/>
          <p:nvPr/>
        </p:nvSpPr>
        <p:spPr>
          <a:xfrm>
            <a:off x="190500" y="0"/>
            <a:ext cx="70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48B4FB2-463A-43A3-846D-E396A26295A5}"/>
              </a:ext>
            </a:extLst>
          </p:cNvPr>
          <p:cNvSpPr txBox="1"/>
          <p:nvPr/>
        </p:nvSpPr>
        <p:spPr>
          <a:xfrm>
            <a:off x="571500" y="2076450"/>
            <a:ext cx="6400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Introduction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Step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Step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Step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Conclusions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7D0A7E17-D33E-4385-BACD-F5386FA2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0200" y="553057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2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7D0A7E17-D33E-4385-BACD-F5386FA2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0200" y="553057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D82161-2ED2-4FED-8260-B43CAE1A7268}"/>
              </a:ext>
            </a:extLst>
          </p:cNvPr>
          <p:cNvSpPr txBox="1"/>
          <p:nvPr/>
        </p:nvSpPr>
        <p:spPr>
          <a:xfrm>
            <a:off x="190500" y="0"/>
            <a:ext cx="70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76A02B-2449-4B29-87D8-4629FE894795}"/>
              </a:ext>
            </a:extLst>
          </p:cNvPr>
          <p:cNvSpPr txBox="1"/>
          <p:nvPr/>
        </p:nvSpPr>
        <p:spPr>
          <a:xfrm>
            <a:off x="571500" y="2683817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Text… [1]</a:t>
            </a:r>
          </a:p>
        </p:txBody>
      </p:sp>
    </p:spTree>
    <p:extLst>
      <p:ext uri="{BB962C8B-B14F-4D97-AF65-F5344CB8AC3E}">
        <p14:creationId xmlns:p14="http://schemas.microsoft.com/office/powerpoint/2010/main" val="198832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7D0A7E17-D33E-4385-BACD-F5386FA2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0200" y="553057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251A05-46CD-4F7F-8F0A-B66C83A15779}"/>
              </a:ext>
            </a:extLst>
          </p:cNvPr>
          <p:cNvSpPr txBox="1"/>
          <p:nvPr/>
        </p:nvSpPr>
        <p:spPr>
          <a:xfrm>
            <a:off x="190500" y="0"/>
            <a:ext cx="70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Step 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C6084D-D77F-47B0-9750-2DDE6EE67D32}"/>
              </a:ext>
            </a:extLst>
          </p:cNvPr>
          <p:cNvSpPr txBox="1"/>
          <p:nvPr/>
        </p:nvSpPr>
        <p:spPr>
          <a:xfrm>
            <a:off x="571500" y="2683817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Text… [2]</a:t>
            </a:r>
          </a:p>
        </p:txBody>
      </p:sp>
    </p:spTree>
    <p:extLst>
      <p:ext uri="{BB962C8B-B14F-4D97-AF65-F5344CB8AC3E}">
        <p14:creationId xmlns:p14="http://schemas.microsoft.com/office/powerpoint/2010/main" val="140157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7D0A7E17-D33E-4385-BACD-F5386FA2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0200" y="553057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C4AE15-C965-4D64-8798-B3D36EE53B68}"/>
              </a:ext>
            </a:extLst>
          </p:cNvPr>
          <p:cNvSpPr txBox="1"/>
          <p:nvPr/>
        </p:nvSpPr>
        <p:spPr>
          <a:xfrm>
            <a:off x="190500" y="0"/>
            <a:ext cx="70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884BB2-D6EA-4E0E-A196-2A8411695D4E}"/>
              </a:ext>
            </a:extLst>
          </p:cNvPr>
          <p:cNvSpPr txBox="1"/>
          <p:nvPr/>
        </p:nvSpPr>
        <p:spPr>
          <a:xfrm>
            <a:off x="571500" y="2683817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Text… [3]</a:t>
            </a:r>
          </a:p>
        </p:txBody>
      </p:sp>
    </p:spTree>
    <p:extLst>
      <p:ext uri="{BB962C8B-B14F-4D97-AF65-F5344CB8AC3E}">
        <p14:creationId xmlns:p14="http://schemas.microsoft.com/office/powerpoint/2010/main" val="152643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7D0A7E17-D33E-4385-BACD-F5386FA2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0200" y="553057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9E4AED-AF97-47D3-ABB1-3503E07B8021}"/>
              </a:ext>
            </a:extLst>
          </p:cNvPr>
          <p:cNvSpPr txBox="1"/>
          <p:nvPr/>
        </p:nvSpPr>
        <p:spPr>
          <a:xfrm>
            <a:off x="190500" y="0"/>
            <a:ext cx="70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9F91C4-AC41-486A-9366-B1EFE2D43FC1}"/>
              </a:ext>
            </a:extLst>
          </p:cNvPr>
          <p:cNvSpPr txBox="1"/>
          <p:nvPr/>
        </p:nvSpPr>
        <p:spPr>
          <a:xfrm>
            <a:off x="571500" y="2076450"/>
            <a:ext cx="6400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L.V. Allis. Searching for Solutions in Games and Artificial Intelligence. PhD thesis, University of Limburg, Maastricht, 1997.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K. Binkley, K. </a:t>
            </a:r>
            <a:r>
              <a:rPr lang="en-US" sz="1600" dirty="0" err="1"/>
              <a:t>Seehart</a:t>
            </a:r>
            <a:r>
              <a:rPr lang="en-US" sz="1600" dirty="0"/>
              <a:t>, and M Hagiwara. A study of artificial neural network architectures for </a:t>
            </a:r>
            <a:r>
              <a:rPr lang="en-US" sz="1600" dirty="0" err="1"/>
              <a:t>othello</a:t>
            </a:r>
            <a:r>
              <a:rPr lang="en-US" sz="1600" dirty="0"/>
              <a:t> evaluation functions. Information and Media Technologies, 2(4):1129–1139, 2007.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A. Bucci and J. B. Pollack. Focusing vs. intransitivity. In Proceedings of the Genetic and Evolutionary Computation Conference, GECCO 2003, pages 250–261. ACM, 2003.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0153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154</Words>
  <Application>Microsoft Office PowerPoint</Application>
  <PresentationFormat>Personalizado</PresentationFormat>
  <Paragraphs>27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Calibri</vt:lpstr>
      <vt:lpstr>Montserrat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Flyers GECCO 2026</dc:title>
  <cp:lastModifiedBy>José Ortega</cp:lastModifiedBy>
  <cp:revision>7</cp:revision>
  <dcterms:created xsi:type="dcterms:W3CDTF">2006-08-16T00:00:00Z</dcterms:created>
  <dcterms:modified xsi:type="dcterms:W3CDTF">2026-04-07T22:18:11Z</dcterms:modified>
  <dc:identifier>DAHCQ79KOg8</dc:identifier>
</cp:coreProperties>
</file>